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5" r:id="rId3"/>
  </p:sldMasterIdLst>
  <p:notesMasterIdLst>
    <p:notesMasterId r:id="rId13"/>
  </p:notesMasterIdLst>
  <p:sldIdLst>
    <p:sldId id="256" r:id="rId4"/>
    <p:sldId id="2840" r:id="rId5"/>
    <p:sldId id="2930" r:id="rId6"/>
    <p:sldId id="257" r:id="rId7"/>
    <p:sldId id="259" r:id="rId8"/>
    <p:sldId id="2931" r:id="rId9"/>
    <p:sldId id="2933" r:id="rId10"/>
    <p:sldId id="293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BCD"/>
    <a:srgbClr val="2A9DF4"/>
    <a:srgbClr val="2E5EC8"/>
    <a:srgbClr val="D0EFFF"/>
    <a:srgbClr val="7D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2E55-57E9-4784-B262-8810CD33C0B9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2FB4A-936A-4949-82F3-55BF255C44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6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0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Personalización: Proporcionar a los usuarios recomendaciones de películas adaptadas a sus gustos, preferencias y necesidades individuales.</a:t>
            </a:r>
          </a:p>
          <a:p>
            <a:endParaRPr lang="es-ES" dirty="0"/>
          </a:p>
          <a:p>
            <a:r>
              <a:rPr lang="es-ES" dirty="0"/>
              <a:t>Descubrimiento: Permitir a los usuarios descubrir nuevas películas, géneros y talentos que podrían haber pasado desapercibidos, brindando opciones fuera de lo común y joyas ocultas.</a:t>
            </a:r>
          </a:p>
          <a:p>
            <a:endParaRPr lang="es-ES" dirty="0"/>
          </a:p>
          <a:p>
            <a:r>
              <a:rPr lang="es-ES" dirty="0"/>
              <a:t>Diversidad: Ofrecer una amplia gama de películas que abarquen diferentes géneros, estilos y períodos de tiempo, promoviendo la diversidad y la inclusión cinematográfica.</a:t>
            </a:r>
          </a:p>
          <a:p>
            <a:endParaRPr lang="es-ES" dirty="0"/>
          </a:p>
          <a:p>
            <a:r>
              <a:rPr lang="es-ES" dirty="0"/>
              <a:t>Accesibilidad: Garantizar que el buscador de películas sea fácil de usar, accesible para todos los usuarios y brinde una experiencia fluida tanto en dispositivos móviles como en computadoras.</a:t>
            </a:r>
          </a:p>
          <a:p>
            <a:endParaRPr lang="es-ES" dirty="0"/>
          </a:p>
          <a:p>
            <a:r>
              <a:rPr lang="es-ES" dirty="0"/>
              <a:t>Entretenimiento: Proporcionar una experiencia de entretenimiento agradable y emocionante a través de una interfaz atractiva y opciones cinematográficas variadas.</a:t>
            </a:r>
          </a:p>
          <a:p>
            <a:endParaRPr lang="es-ES" dirty="0"/>
          </a:p>
          <a:p>
            <a:r>
              <a:rPr lang="es-ES" dirty="0"/>
              <a:t>Innovación: Utilizar tecnologías y algoritmos avanzados para mejorar continuamente las recomendaciones y proporcionar una experiencia de búsqueda y selección de películas de vanguardia.</a:t>
            </a:r>
          </a:p>
          <a:p>
            <a:endParaRPr lang="es-ES" dirty="0"/>
          </a:p>
          <a:p>
            <a:r>
              <a:rPr lang="es-ES" dirty="0"/>
              <a:t>Fomentar la comunidad: Crear una comunidad de amantes del cine donde los usuarios puedan compartir sus recomendaciones, reseñas y opiniones sobre las películas que han visto.</a:t>
            </a:r>
          </a:p>
          <a:p>
            <a:endParaRPr lang="es-ES" dirty="0"/>
          </a:p>
          <a:p>
            <a:r>
              <a:rPr lang="es-ES" dirty="0"/>
              <a:t>Estos objetivos buscan garantizar que los usuarios de Tu Sala Cine disfruten de una experiencia cinematográfica enriquecedora y satisfactoria, permitiéndoles descubrir y disfrutar de películas de acuerdo con sus gustos personales.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Regenerate</a:t>
            </a:r>
            <a:r>
              <a:rPr lang="es-ES" dirty="0"/>
              <a:t> response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2FB4A-936A-4949-82F3-55BF255C4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F0502020204030204" pitchFamily="34" charset="0"/>
              </a:rPr>
              <a:t>Estos son los componentes del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front-end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 (explico un poco de cada uno de ellos) y fuera de la carpeta de componentes están dos archivos importantes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Global.js y ruter.js. El primero enlaza con la BBDD y el segundo enlaza cada uno de los componentes por rutas de acceso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DCA9-9183-4376-9F28-A89D073F1F8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3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21D8-1706-441C-A329-C3069FA59F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2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379" y="4091211"/>
            <a:ext cx="2478024" cy="5212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8" y="2899796"/>
            <a:ext cx="25603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9018" y="2640001"/>
            <a:ext cx="256031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753AA39-B353-493F-8758-AEB1DDA261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78849" y="305233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45D195D-1A36-469A-8628-D80D033AE1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78849" y="278674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9555A2B-98FE-4B5C-9B2B-952946507A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67182" y="4109046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1B781E-2406-4B2C-8D72-FCADAB7E7D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67182" y="3843453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3627AA1-802D-4789-8936-8D2F5E748C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8849" y="518200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BD0FBF25-E9C5-47BE-9B6F-326778BD9C3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8849" y="491641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0D39BB1-0BA6-423B-A443-FAE764DFA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74735" y="305233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2A352AF-3213-48F6-8961-32C1482864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74735" y="278674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03FF8A06-B8EC-4A7F-9AF8-A55AE3B787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6401" y="4109046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51123C53-6E53-4E7B-BEE4-311AEC8A03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686401" y="3843453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B44960C3-0542-471F-BFAE-6829D3B0E5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4735" y="518200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B7D3B2B-8F07-4F36-865C-5841C2E4E4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4735" y="491641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76D23EF-B1A4-41C0-815C-3CED304650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9379" y="5016104"/>
            <a:ext cx="2478024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9C5C8BD5-662C-40D6-8992-E2D9CBE878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9379" y="4714985"/>
            <a:ext cx="2478024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2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122579-B06F-4E51-8C85-B2B1BC814C01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3E056C-612B-4C5B-AE5D-527EC0830A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88" y="957456"/>
            <a:ext cx="5565169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588CC83-4EF4-406B-9003-2FD96AE61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1588" y="2060874"/>
            <a:ext cx="556869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C2085F-91C3-436D-A851-E638F28E6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1588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8F4743-F0A9-4E53-8EAC-E24C6DA98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1588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A849B-E793-430A-988B-B7C59A1DF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1827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4B77406-7791-49A8-BF92-301FBDBC8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91827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8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E019B2-D82B-478A-A176-27BF0A025A06}"/>
              </a:ext>
            </a:extLst>
          </p:cNvPr>
          <p:cNvSpPr/>
          <p:nvPr userDrawn="1"/>
        </p:nvSpPr>
        <p:spPr>
          <a:xfrm>
            <a:off x="9160858" y="0"/>
            <a:ext cx="3031141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C63574-24E1-4BCA-86B4-38CBC3A1D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701" y="610936"/>
            <a:ext cx="2604030" cy="5637465"/>
          </a:xfrm>
          <a:custGeom>
            <a:avLst/>
            <a:gdLst>
              <a:gd name="connsiteX0" fmla="*/ 0 w 2604030"/>
              <a:gd name="connsiteY0" fmla="*/ 0 h 5637465"/>
              <a:gd name="connsiteX1" fmla="*/ 2604030 w 2604030"/>
              <a:gd name="connsiteY1" fmla="*/ 0 h 5637465"/>
              <a:gd name="connsiteX2" fmla="*/ 2604030 w 2604030"/>
              <a:gd name="connsiteY2" fmla="*/ 5637465 h 5637465"/>
              <a:gd name="connsiteX3" fmla="*/ 0 w 2604030"/>
              <a:gd name="connsiteY3" fmla="*/ 5637465 h 563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030" h="5637465">
                <a:moveTo>
                  <a:pt x="0" y="0"/>
                </a:moveTo>
                <a:lnTo>
                  <a:pt x="2604030" y="0"/>
                </a:lnTo>
                <a:lnTo>
                  <a:pt x="2604030" y="5637465"/>
                </a:lnTo>
                <a:lnTo>
                  <a:pt x="0" y="56374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4417DB5-CC64-4474-A7DB-DA5690E8E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493" y="1136222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0" y="1301069"/>
            <a:ext cx="384048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5539" y="3467548"/>
            <a:ext cx="384048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0674" y="4668804"/>
            <a:ext cx="1234440" cy="58521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0674" y="5140503"/>
            <a:ext cx="1234440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205A5F1-30BF-410C-96EE-5B3B9CABB3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49121" y="4752629"/>
            <a:ext cx="169164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4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62" y="124311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662" y="251117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88" y="196180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288" y="175880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E4FCA17-5F06-49C6-B68D-80B089A54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662" y="2152329"/>
            <a:ext cx="4059936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776D771-70AD-4BD6-998A-51CE83BBE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6288" y="322683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DAB369E-DD1E-4586-9E6E-650670DFB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06288" y="302539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33C64A1C-8D98-4EF8-B650-74A19A2B4C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06288" y="4149068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DA14E62-9BB0-489D-9EC6-C506C32C97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88" y="3947626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08796F1-ADD5-4093-B0CF-45515B1BC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06288" y="5051013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5D06A115-0D98-45C5-9AE1-A5482317FA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6288" y="4849571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7E74F943-4C6C-4850-B951-89A8C13ED4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5743" y="352768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701982E-A05B-4562-98AB-631D31E7B5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1087" y="3481521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C363BE8-0C09-4707-8BB2-5E7608BBD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5743" y="4252272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43DD20-15DF-4327-AFA6-AC51DB5429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1087" y="4201427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15477ADE-6D57-4C68-B247-10B0386AC8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35743" y="497685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2F3169E-254A-40EB-8346-C3628CBC7C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1087" y="4926012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6E7F877-AF2B-441A-B206-DE0948680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76" y="3807204"/>
            <a:ext cx="1133856" cy="92354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95EF88BE-710A-4312-8954-9DB424804C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47699" y="4924067"/>
            <a:ext cx="1457448" cy="27432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12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4255710-54C9-41B4-896B-E2127C0F8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175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B9E8192-C71B-4F12-8B30-C1852452A7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6250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387185D-F1F0-48F3-81AF-616F1C566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324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59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256F67C-B907-417E-AB7C-EC9745CEF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59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F17BC9B8-B325-4660-9639-57A15C788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487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EDC1334-01C4-4581-8A31-1BDE42576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487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3C5CF77F-A8B8-4C6D-8C33-23B0320E9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2742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474E246-D7DF-4761-9E2E-7EFDC961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2742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766B742F-2313-42FA-8AFD-DF263AAAE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2699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827437D-C68C-47F1-A56A-F621A6C5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327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2A5F7D7-8CA8-4058-8CD4-DC7B9D5F9D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143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46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00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53A3D4-E451-4C1D-B2D5-00CFCE39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627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71E4385-C762-4D7D-BF1E-0F6F6E5586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4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E2D977-677F-4EA1-B9F2-6124818A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8186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F80E6E5-D13D-41DF-9BFF-40DFEBD81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00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1695FB1-093B-46A4-B4A6-00C1D29C5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627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904E61-70D0-4F5A-B1B6-162D2C9088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54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D5E573F-CB5E-4414-BCC1-8B6849D75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8186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95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0DA9D6-1103-411E-93CA-A3BE004F969D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B0ADEA-E296-4AB1-9AC5-A27986282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426243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81" y="994263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9540" y="5034754"/>
            <a:ext cx="5422392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74DEF7A-070A-4F3F-8DF5-CAD6E1ECE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46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A21D4A4-43D8-4F9C-8787-5570207714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484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DC6D396-E970-4DE1-B951-3E9110D72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5891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3855EA-A99B-4FAC-AC4B-41AAC86D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5891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04E0C2C-D49F-4F77-BB3C-D36199DDB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4379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71FF671-D086-4E9A-93B7-31ADAAACA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04379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39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53B9-D931-43D1-AF7E-8722A9E20845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6" y="835649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805" y="5259546"/>
            <a:ext cx="509320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4039599-A7AA-4E0E-8655-B6EC2FB4F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9076" y="625319"/>
            <a:ext cx="5234938" cy="5234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6805" y="2361958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D02D91C-B2A9-4CCA-B4A1-04A663708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7798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595837-962E-4079-879E-C9AC973C44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798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E84E88E-10AB-4A27-9D5A-BF9174355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586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BCFBA43-8DAC-46EB-9F4F-3F28523B3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0586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634A2AE8-32A6-4D3F-A8B6-67EA73DBB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464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3C88138-D96C-47AC-AD28-9B8B9F940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8464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358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81" y="1821137"/>
            <a:ext cx="3099816" cy="183794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32455" y="3760112"/>
            <a:ext cx="3063240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14FA2-60F4-4F3C-ADAA-1820A6042CE4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8862F-195E-4109-B42C-9748568074CD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898BBC-7953-4B07-B138-4BA84763EBAE}"/>
              </a:ext>
            </a:extLst>
          </p:cNvPr>
          <p:cNvGrpSpPr/>
          <p:nvPr userDrawn="1"/>
        </p:nvGrpSpPr>
        <p:grpSpPr>
          <a:xfrm>
            <a:off x="51599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2E042D-719C-494C-BCF8-C57C978267FB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0762A1-D2BD-4629-B817-52D4B8AA29D4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271F19-47A9-49E0-B1AE-979EF22D418C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6117E7-6C1B-49A1-80B5-91CD63AF7B8F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B96058-84A5-48B1-B51E-3D9BC515F569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99C36-AC0C-4D3C-BEF6-3128A7B4FEEC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3937CB-F872-4C84-BDDF-8BC9B39D8E8E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5101EC-DFA3-48F8-9811-37B7C491D317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AAC1FE-38CA-41E7-AB6B-F3CB51BC7023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9A4258-2F53-49AE-9D3E-BD60035F9F5A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9B444B6-340E-43B3-95D5-B30DAF6AFF47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BB5E2B8-CD84-40B5-BE6C-958889CDCDA3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E42773-042D-4C5E-AA1C-7FE9FDFF183A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DECC29-65BC-4044-9536-FA7EBB05A1FB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FBB5F8-1C17-46C6-BE62-AB872C621D19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166B46-08B3-4C7F-AADE-65807A8DA497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FB963-173E-42AC-8E19-8910C96E08E7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562168-7090-41B7-B2F0-F335192C6BDA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C6AAED-B362-4CAF-8753-C06816802A3A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9C6E47-8C14-4F77-A369-6860B22F18B0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2D188F-5CE5-4491-9E88-FE772D64D5BB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BBFA2C-F6A8-4A84-A793-C69185BAB3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36615" y="1216153"/>
            <a:ext cx="4324971" cy="4165472"/>
          </a:xfrm>
          <a:prstGeom prst="roundRect">
            <a:avLst>
              <a:gd name="adj" fmla="val 3426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2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FFF6C54-1823-41D5-BF62-1A0018971311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1DA45F21-7624-4DCC-BC38-78575D2C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4" y="1970849"/>
            <a:ext cx="305409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15769649-7728-463A-B5A5-C3FD7442C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8255" y="4050162"/>
            <a:ext cx="3054096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765" y="1377139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765" y="1081950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CDF45CB4-6536-4A67-8BBB-FA9FB30816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2765" y="3268006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BB38C0E4-C638-4187-B381-B660D3E72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2765" y="2972817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D2827BAD-DA58-41E5-8F7F-B64193B264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2765" y="5158873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6E7FC220-2DFE-42C0-94A4-A7862BBE99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2765" y="4863684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1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A29B61-C068-4410-9312-0D3C318DB4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6C986D-89F8-4850-9A97-214D68562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234" y="2292578"/>
            <a:ext cx="3721608" cy="1444752"/>
          </a:xfrm>
        </p:spPr>
        <p:txBody>
          <a:bodyPr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216" y="4210952"/>
            <a:ext cx="4937760" cy="95097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3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913" y="4138887"/>
            <a:ext cx="202082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913" y="3877080"/>
            <a:ext cx="2020824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EECCD-4761-4AF0-9451-997153F5D62A}"/>
              </a:ext>
            </a:extLst>
          </p:cNvPr>
          <p:cNvSpPr/>
          <p:nvPr userDrawn="1"/>
        </p:nvSpPr>
        <p:spPr>
          <a:xfrm>
            <a:off x="0" y="1"/>
            <a:ext cx="3048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23C2733D-BD09-4187-98D5-0C46157C8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20" y="1058020"/>
            <a:ext cx="4745736" cy="4745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ED0074-1A54-43F4-B1DB-9ED3E011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1558042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AB2E7B1-F375-43AB-9DB3-2AA78D96C0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9493" y="2341089"/>
            <a:ext cx="50749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7A1C4CA-02D6-4A02-A6E0-E27F7BAB86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7072" y="3764736"/>
            <a:ext cx="1655064" cy="9235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7B409F2-711B-4ADA-AADB-99C54F39B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7072" y="4604049"/>
            <a:ext cx="1655064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4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B689A89-4804-47AA-A891-7CC08A0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7" y="100900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1D6499C-8C69-42CA-A7DD-FBEC0C33B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543300"/>
          </a:xfrm>
          <a:custGeom>
            <a:avLst/>
            <a:gdLst>
              <a:gd name="connsiteX0" fmla="*/ 0 w 6096000"/>
              <a:gd name="connsiteY0" fmla="*/ 0 h 3543300"/>
              <a:gd name="connsiteX1" fmla="*/ 6096000 w 6096000"/>
              <a:gd name="connsiteY1" fmla="*/ 0 h 3543300"/>
              <a:gd name="connsiteX2" fmla="*/ 6096000 w 6096000"/>
              <a:gd name="connsiteY2" fmla="*/ 3543300 h 3543300"/>
              <a:gd name="connsiteX3" fmla="*/ 0 w 609600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43300">
                <a:moveTo>
                  <a:pt x="0" y="0"/>
                </a:moveTo>
                <a:lnTo>
                  <a:pt x="6096000" y="0"/>
                </a:lnTo>
                <a:lnTo>
                  <a:pt x="6096000" y="3543300"/>
                </a:lnTo>
                <a:lnTo>
                  <a:pt x="0" y="35433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69A20-E35E-4E41-B799-F05DEE0F7DEA}"/>
              </a:ext>
            </a:extLst>
          </p:cNvPr>
          <p:cNvSpPr/>
          <p:nvPr userDrawn="1"/>
        </p:nvSpPr>
        <p:spPr>
          <a:xfrm>
            <a:off x="6096000" y="3543300"/>
            <a:ext cx="6095999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5A0863-4950-4E61-98F5-9F4B032044F7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719149" y="2432992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07D77DA-F9C9-45F7-AE9A-B4D43F76D51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719149" y="2173197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143D6E-B825-4B98-B6EA-9C4A9E36D97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719149" y="3802345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46E4598-DD10-4247-B54E-C2FE01512CC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719149" y="3542550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D241F6C-4A24-4E6D-B326-ED556369FFC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719149" y="5179411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E17F44F-9A8F-4BC6-BC55-00A97E8443E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2719149" y="4919616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83BB83E3-F649-4DF6-B77F-ADE5D56A7D0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114476" y="4822716"/>
            <a:ext cx="4059936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475495F-C4AF-459A-8646-26C35C1F49C7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114476" y="4562921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52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8183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8183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3D2E7DB-6F7E-40C2-BB41-2446DC9D5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492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FBA2EA0-8E60-4391-9213-4DB2EEFB3A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7492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F81100-5467-4047-A618-F82885DFAF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4798" y="5507200"/>
            <a:ext cx="931773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09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038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7038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B33C2FA-4DE6-4D86-A6B8-A4F3D802D5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10662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3C227C1-D5EB-427D-9688-BD27F50185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10662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F064B4-028E-4D2C-AF48-D4466EC024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14693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2BDFE4B-97A6-47D7-9BB0-F15879F02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14693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54306504-05BA-4D42-8890-32763AC5AF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5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92DB291D-73A6-4809-B9EC-905EFEC13E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81217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BE806E60-C9E3-4E7A-9CE2-A879AA7A9A0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48210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75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38784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5741AD8-0E0B-4EE4-96DF-FF83C9107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5" y="2704369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C25A6C7-917F-4F47-BD73-D13752977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9175" y="2338265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657A7ED-3846-490E-8B2B-F8DE4B5C6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45969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5161709-BA08-4422-92B2-D406F72D51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5969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E16B055-C0C9-419F-8033-BC0FEA1C6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7258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598C6ED-5C27-48A7-B2FF-FB7156B520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258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56F20D5-8AF5-4FA4-B563-95354EE2B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45969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1A140DF-426E-4219-8384-93827CBA9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45969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9B558986-C15B-4CC7-AE66-B8AF0C910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7258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3E6834C-E5B0-4DC3-AF6F-BA9A75C520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58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31198E3F-81B1-41D3-909E-7C997CA860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1201" y="5178786"/>
            <a:ext cx="349300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4EB6C3C-74B4-4FAB-A987-BCCAD10E3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1200" y="4696024"/>
            <a:ext cx="200379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7DF3536-5AA8-498F-90DC-48C5A52CA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52577" y="4696024"/>
            <a:ext cx="886968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16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05258" y="4452961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05258" y="4212129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094178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94178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7275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77275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59969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9969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6FC3C13-C06A-4A2E-B264-D35D0C0FF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7570" y="5323024"/>
            <a:ext cx="545896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6050" y="255284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019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67826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67826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155773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55773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238870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870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21564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564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753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AC019E6-B93A-4487-9A0B-7324B8269F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54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FD82D54-B340-4C62-B172-470163D7C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54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543939F-E8DC-44ED-B0E2-93E49371B6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3949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DA58CD5-A930-48FD-9E5C-F26A654C7A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3949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CE2A9FDE-A347-4A58-913C-D1419A9053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2258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310CCE45-F061-4B23-A1C6-01D15AD8E3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2258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4C51F26-16CD-43B7-822D-377D8CF7E8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0722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982A3D7E-E855-4E69-840E-A1E880F84D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0722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8" name="Picture Placeholder 25">
            <a:extLst>
              <a:ext uri="{FF2B5EF4-FFF2-40B4-BE49-F238E27FC236}">
                <a16:creationId xmlns:a16="http://schemas.microsoft.com/office/drawing/2014/main" id="{719DC0E9-BFCB-4107-A0C5-06DB3840F40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40547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21F7332E-E29A-4505-A187-BBE6A841EC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4785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773C367-8FD1-47E4-84BF-EF1C563780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4785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043BA119-A27A-4409-AF9F-5A7539BC3AB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3580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2D31F566-BC36-4ACB-84CE-C17BCC190A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3580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469ED744-B320-4D1F-8CBB-3CF8948633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1889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2D00FAA2-6C40-4460-B0A3-A2F4B64172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1889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2BE6D326-519F-4C9F-9122-552987AB9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353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64AEFCDF-A1EC-4478-855F-3FF570C229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0353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7" name="Picture Placeholder 25">
            <a:extLst>
              <a:ext uri="{FF2B5EF4-FFF2-40B4-BE49-F238E27FC236}">
                <a16:creationId xmlns:a16="http://schemas.microsoft.com/office/drawing/2014/main" id="{B681575C-6763-44A4-9ED6-7CD448D17B0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0178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AB1B56-AA92-4F00-8B4B-B593E700A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0287" y="1326774"/>
            <a:ext cx="6397219" cy="4019855"/>
          </a:xfrm>
          <a:custGeom>
            <a:avLst/>
            <a:gdLst>
              <a:gd name="connsiteX0" fmla="*/ 0 w 6397219"/>
              <a:gd name="connsiteY0" fmla="*/ 0 h 4019855"/>
              <a:gd name="connsiteX1" fmla="*/ 6397219 w 6397219"/>
              <a:gd name="connsiteY1" fmla="*/ 0 h 4019855"/>
              <a:gd name="connsiteX2" fmla="*/ 6397219 w 6397219"/>
              <a:gd name="connsiteY2" fmla="*/ 4019855 h 4019855"/>
              <a:gd name="connsiteX3" fmla="*/ 0 w 6397219"/>
              <a:gd name="connsiteY3" fmla="*/ 4019855 h 401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219" h="4019855">
                <a:moveTo>
                  <a:pt x="0" y="0"/>
                </a:moveTo>
                <a:lnTo>
                  <a:pt x="6397219" y="0"/>
                </a:lnTo>
                <a:lnTo>
                  <a:pt x="6397219" y="4019855"/>
                </a:lnTo>
                <a:lnTo>
                  <a:pt x="0" y="401985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16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8644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0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8A9C09-3032-4795-8E06-520556E4B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2894" y="1136221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69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15825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580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27116" y="1268212"/>
            <a:ext cx="378561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DCA544B-1139-4EE7-9BD5-24A3220DEB0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17972" y="3511420"/>
            <a:ext cx="37947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017972" y="4394616"/>
            <a:ext cx="37947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17972" y="4753903"/>
            <a:ext cx="37947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15E8B53-978B-41D6-8571-050EAC4F074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445044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B91E923-F192-4A7F-84EE-5DDD17553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45044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AA628D49-D143-43C4-9262-28FC7930EF7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994928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7FF5A3F-3F26-430C-8B7F-66DB7F5FE24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8994928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A45686-5121-4842-B4C9-5A9CF1AD669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460324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E252EA3-3D0E-4767-AF84-A25C7267BEA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460324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970EE1A-2C89-49FD-9484-6D5A8FEDA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6598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A41E434-74B2-45B3-83EB-A7B40B139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6598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9A45E97-4268-43E4-AD6E-139DB6CF0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88035A-F2DE-4E3A-9DFD-E1B0455597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403" y="441325"/>
            <a:ext cx="5037197" cy="5975350"/>
          </a:xfrm>
          <a:custGeom>
            <a:avLst/>
            <a:gdLst>
              <a:gd name="connsiteX0" fmla="*/ 0 w 5037197"/>
              <a:gd name="connsiteY0" fmla="*/ 0 h 5975350"/>
              <a:gd name="connsiteX1" fmla="*/ 5037197 w 5037197"/>
              <a:gd name="connsiteY1" fmla="*/ 0 h 5975350"/>
              <a:gd name="connsiteX2" fmla="*/ 5037197 w 5037197"/>
              <a:gd name="connsiteY2" fmla="*/ 5975350 h 5975350"/>
              <a:gd name="connsiteX3" fmla="*/ 0 w 503719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7197" h="5975350">
                <a:moveTo>
                  <a:pt x="0" y="0"/>
                </a:moveTo>
                <a:lnTo>
                  <a:pt x="5037197" y="0"/>
                </a:lnTo>
                <a:lnTo>
                  <a:pt x="503719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823" y="3459900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FC9EB60-9FD6-4A42-B9A5-259872EFE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823" y="3183136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E121C27-8466-4055-AF92-50BDB7D51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23" y="4592159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4F5CA6-6C60-4F01-A154-A359AFB3E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62823" y="4315395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C2D0B49-F4C8-43CA-A97A-BCB4E64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2823" y="5687581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B97C5FB-8B10-4E7B-8C32-9D329A63B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2823" y="5410817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FA822-3015-485C-8C73-D1C7241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173" y="315197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2891A4-6943-485A-A64E-2DCB8A44FB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173" y="428014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933D14F-1EF6-448B-AD5F-51B6CDA32F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173" y="5411907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809868"/>
            <a:ext cx="4059936" cy="2020824"/>
          </a:xfrm>
        </p:spPr>
        <p:txBody>
          <a:bodyPr anchor="t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99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394956" y="1708485"/>
            <a:ext cx="3438144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393941" y="279635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393941" y="3104131"/>
            <a:ext cx="28803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12077AF-E9F1-4E66-9E78-55A06D516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3941" y="4405489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8BADED0C-81BD-4819-9210-FC8D99A00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93941" y="484063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Picture Placeholder 25">
            <a:extLst>
              <a:ext uri="{FF2B5EF4-FFF2-40B4-BE49-F238E27FC236}">
                <a16:creationId xmlns:a16="http://schemas.microsoft.com/office/drawing/2014/main" id="{F8308A99-E648-4D0B-8B93-1968318FC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933" y="676535"/>
            <a:ext cx="5504688" cy="55046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20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77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61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9CDB893-B1B4-4B50-9D07-1BC1FBCC65D9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AF89AAD-7782-4948-81D1-088BF69DB05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9311" y="3999592"/>
            <a:ext cx="4910328" cy="83210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1822749"/>
            <a:ext cx="6099048" cy="202082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5DAAD-F55D-4103-B507-C56140E7AD91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33D2B-006C-48E0-8F60-24CD73A02AE7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D60EF7-14A6-435F-A8E9-2B13CADC308E}"/>
              </a:ext>
            </a:extLst>
          </p:cNvPr>
          <p:cNvGrpSpPr/>
          <p:nvPr userDrawn="1"/>
        </p:nvGrpSpPr>
        <p:grpSpPr>
          <a:xfrm>
            <a:off x="64421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78853-632A-48E3-ADD3-615DC46CC7FF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64CE2E-5F17-49D4-8DB2-902A022CD57D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695F2C-9641-467C-AF80-2C182DB801C1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F3D6CF-CF11-42FD-8549-A95E13DB3880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A176C9-1E14-4883-A113-0D5918EC60C3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945C1-7C19-45F0-B3A2-A1899F67928F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D87FC-2626-4712-8C45-733C2D713DB9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4C0607-FA3A-4B67-B2E2-4CEEE626DAB5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091F55-3B49-4077-B660-D1CC3D895799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6A3316-CBDB-4588-9BF9-A5EB79FC1ED0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07D23D-C024-4CD6-9AA4-2D94399F0F6D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736109-C070-46CF-8A7A-488212C57231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97BDFF-22A6-45D4-B4B9-3D52EE04D457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215C34-B64F-4CBB-BA51-41A79D1A0E8C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76E82D-70CD-48DB-ABDA-25FD4882005C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D09BBE-FA0A-4796-A6D2-662918C9A022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35CA5-EB55-4132-951C-006D89AD8FB5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19042F-2D59-4B25-B973-48E2017B5136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32DE0B-0B2E-4BE5-9F03-72F0712542BC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B3FE41-84AE-4677-A161-9E71A2F5700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1CAC12-7352-415D-8221-E87C2837FF24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90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5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77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2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11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6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8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5">
            <a:extLst>
              <a:ext uri="{FF2B5EF4-FFF2-40B4-BE49-F238E27FC236}">
                <a16:creationId xmlns:a16="http://schemas.microsoft.com/office/drawing/2014/main" id="{D59EF078-7E95-4612-8B69-066FA83283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53718"/>
            <a:ext cx="5714256" cy="2704282"/>
          </a:xfrm>
          <a:custGeom>
            <a:avLst/>
            <a:gdLst>
              <a:gd name="connsiteX0" fmla="*/ 0 w 5715000"/>
              <a:gd name="connsiteY0" fmla="*/ 0 h 2704282"/>
              <a:gd name="connsiteX1" fmla="*/ 5715000 w 5715000"/>
              <a:gd name="connsiteY1" fmla="*/ 0 h 2704282"/>
              <a:gd name="connsiteX2" fmla="*/ 5715000 w 5715000"/>
              <a:gd name="connsiteY2" fmla="*/ 2704282 h 2704282"/>
              <a:gd name="connsiteX3" fmla="*/ 0 w 5715000"/>
              <a:gd name="connsiteY3" fmla="*/ 2704282 h 270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704282">
                <a:moveTo>
                  <a:pt x="0" y="0"/>
                </a:moveTo>
                <a:lnTo>
                  <a:pt x="5715000" y="0"/>
                </a:lnTo>
                <a:lnTo>
                  <a:pt x="5715000" y="2704282"/>
                </a:lnTo>
                <a:lnTo>
                  <a:pt x="0" y="270428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878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9E3439-DF3B-4FA4-AD72-EE5C34582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939801"/>
          </a:xfrm>
          <a:custGeom>
            <a:avLst/>
            <a:gdLst>
              <a:gd name="connsiteX0" fmla="*/ 0 w 12192000"/>
              <a:gd name="connsiteY0" fmla="*/ 0 h 2588054"/>
              <a:gd name="connsiteX1" fmla="*/ 12192000 w 12192000"/>
              <a:gd name="connsiteY1" fmla="*/ 0 h 2588054"/>
              <a:gd name="connsiteX2" fmla="*/ 12192000 w 12192000"/>
              <a:gd name="connsiteY2" fmla="*/ 2588054 h 2588054"/>
              <a:gd name="connsiteX3" fmla="*/ 0 w 12192000"/>
              <a:gd name="connsiteY3" fmla="*/ 2588054 h 25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054">
                <a:moveTo>
                  <a:pt x="0" y="0"/>
                </a:moveTo>
                <a:lnTo>
                  <a:pt x="12192000" y="0"/>
                </a:lnTo>
                <a:lnTo>
                  <a:pt x="12192000" y="2588054"/>
                </a:lnTo>
                <a:lnTo>
                  <a:pt x="0" y="2588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5489623-8833-4095-B8E8-45FF710E9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38" y="3821502"/>
            <a:ext cx="2107016" cy="2217466"/>
          </a:xfrm>
          <a:custGeom>
            <a:avLst/>
            <a:gdLst>
              <a:gd name="connsiteX0" fmla="*/ 0 w 2475633"/>
              <a:gd name="connsiteY0" fmla="*/ 0 h 3011579"/>
              <a:gd name="connsiteX1" fmla="*/ 2475633 w 2475633"/>
              <a:gd name="connsiteY1" fmla="*/ 0 h 3011579"/>
              <a:gd name="connsiteX2" fmla="*/ 2475633 w 2475633"/>
              <a:gd name="connsiteY2" fmla="*/ 3011579 h 3011579"/>
              <a:gd name="connsiteX3" fmla="*/ 0 w 2475633"/>
              <a:gd name="connsiteY3" fmla="*/ 3011579 h 30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3011579">
                <a:moveTo>
                  <a:pt x="0" y="0"/>
                </a:moveTo>
                <a:lnTo>
                  <a:pt x="2475633" y="0"/>
                </a:lnTo>
                <a:lnTo>
                  <a:pt x="2475633" y="3011579"/>
                </a:lnTo>
                <a:lnTo>
                  <a:pt x="0" y="3011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F83AE4F-D7B9-4C14-955E-2767A1105B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638" y="1684742"/>
            <a:ext cx="5487987" cy="1789112"/>
          </a:xfrm>
          <a:custGeom>
            <a:avLst/>
            <a:gdLst>
              <a:gd name="connsiteX0" fmla="*/ 0 w 5487987"/>
              <a:gd name="connsiteY0" fmla="*/ 0 h 1789112"/>
              <a:gd name="connsiteX1" fmla="*/ 5487987 w 5487987"/>
              <a:gd name="connsiteY1" fmla="*/ 0 h 1789112"/>
              <a:gd name="connsiteX2" fmla="*/ 5487987 w 5487987"/>
              <a:gd name="connsiteY2" fmla="*/ 1789112 h 1789112"/>
              <a:gd name="connsiteX3" fmla="*/ 0 w 5487987"/>
              <a:gd name="connsiteY3" fmla="*/ 1789112 h 17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7987" h="1789112">
                <a:moveTo>
                  <a:pt x="0" y="0"/>
                </a:moveTo>
                <a:lnTo>
                  <a:pt x="5487987" y="0"/>
                </a:lnTo>
                <a:lnTo>
                  <a:pt x="5487987" y="1789112"/>
                </a:lnTo>
                <a:lnTo>
                  <a:pt x="0" y="1789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744A946-1839-4A96-9A02-23CD877DE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4457" y="1684742"/>
            <a:ext cx="2107017" cy="4233457"/>
          </a:xfrm>
          <a:custGeom>
            <a:avLst/>
            <a:gdLst>
              <a:gd name="connsiteX0" fmla="*/ 0 w 2475633"/>
              <a:gd name="connsiteY0" fmla="*/ 0 h 4978398"/>
              <a:gd name="connsiteX1" fmla="*/ 2475633 w 2475633"/>
              <a:gd name="connsiteY1" fmla="*/ 0 h 4978398"/>
              <a:gd name="connsiteX2" fmla="*/ 2475633 w 2475633"/>
              <a:gd name="connsiteY2" fmla="*/ 4978398 h 4978398"/>
              <a:gd name="connsiteX3" fmla="*/ 0 w 2475633"/>
              <a:gd name="connsiteY3" fmla="*/ 4978398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4978398">
                <a:moveTo>
                  <a:pt x="0" y="0"/>
                </a:moveTo>
                <a:lnTo>
                  <a:pt x="2475633" y="0"/>
                </a:lnTo>
                <a:lnTo>
                  <a:pt x="2475633" y="4978398"/>
                </a:lnTo>
                <a:lnTo>
                  <a:pt x="0" y="49783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94812975-40A4-4CF4-9D72-95095AD72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4769" y="3821502"/>
            <a:ext cx="2221860" cy="2096696"/>
          </a:xfrm>
          <a:custGeom>
            <a:avLst/>
            <a:gdLst>
              <a:gd name="connsiteX0" fmla="*/ 0 w 3120944"/>
              <a:gd name="connsiteY0" fmla="*/ 0 h 2489198"/>
              <a:gd name="connsiteX1" fmla="*/ 3120944 w 3120944"/>
              <a:gd name="connsiteY1" fmla="*/ 0 h 2489198"/>
              <a:gd name="connsiteX2" fmla="*/ 3120944 w 3120944"/>
              <a:gd name="connsiteY2" fmla="*/ 2489198 h 2489198"/>
              <a:gd name="connsiteX3" fmla="*/ 0 w 3120944"/>
              <a:gd name="connsiteY3" fmla="*/ 2489198 h 24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44" h="2489198">
                <a:moveTo>
                  <a:pt x="0" y="0"/>
                </a:moveTo>
                <a:lnTo>
                  <a:pt x="3120944" y="0"/>
                </a:lnTo>
                <a:lnTo>
                  <a:pt x="3120944" y="2489198"/>
                </a:lnTo>
                <a:lnTo>
                  <a:pt x="0" y="2489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34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5884" y="556948"/>
            <a:ext cx="8100746" cy="364362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5371" y="2348707"/>
            <a:ext cx="3510190" cy="297021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704896" y="558007"/>
            <a:ext cx="1609305" cy="5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7147" y="5068094"/>
            <a:ext cx="1737995" cy="1206741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  <a:latin typeface="+mn-lt"/>
              </a:defRPr>
            </a:lvl1pPr>
            <a:lvl2pPr marL="457177" indent="0">
              <a:buNone/>
              <a:defRPr sz="5500">
                <a:latin typeface="+mj-lt"/>
              </a:defRPr>
            </a:lvl2pPr>
            <a:lvl3pPr marL="914355" indent="0">
              <a:buNone/>
              <a:defRPr sz="5500">
                <a:latin typeface="+mj-lt"/>
              </a:defRPr>
            </a:lvl3pPr>
            <a:lvl4pPr marL="1371532" indent="0">
              <a:buNone/>
              <a:defRPr sz="5500">
                <a:latin typeface="+mj-lt"/>
              </a:defRPr>
            </a:lvl4pPr>
            <a:lvl5pPr marL="1828709" indent="0">
              <a:buNone/>
              <a:defRPr sz="5500">
                <a:latin typeface="+mj-lt"/>
              </a:defRPr>
            </a:lvl5pPr>
          </a:lstStyle>
          <a:p>
            <a:pPr lvl="0"/>
            <a:r>
              <a:rPr lang="en-US" dirty="0"/>
              <a:t>yourwebsite.com</a:t>
            </a:r>
            <a:br>
              <a:rPr lang="uk-UA" dirty="0"/>
            </a:br>
            <a:r>
              <a:rPr lang="en-US" dirty="0"/>
              <a:t>your@name.com</a:t>
            </a:r>
            <a:br>
              <a:rPr lang="uk-UA" dirty="0"/>
            </a:b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1050993" y="5119407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4" hasCustomPrompt="1"/>
          </p:nvPr>
        </p:nvSpPr>
        <p:spPr>
          <a:xfrm>
            <a:off x="1050993" y="5419121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050993" y="5718835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6643" y="4826794"/>
            <a:ext cx="6610780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800"/>
              </a:lnSpc>
              <a:spcBef>
                <a:spcPts val="0"/>
              </a:spcBef>
              <a:buNone/>
              <a:defRPr sz="5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Future-focused: building a better life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104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D9E127E-BD70-44C4-ADE5-65E4FD25A756}"/>
              </a:ext>
            </a:extLst>
          </p:cNvPr>
          <p:cNvSpPr/>
          <p:nvPr userDrawn="1"/>
        </p:nvSpPr>
        <p:spPr>
          <a:xfrm>
            <a:off x="0" y="0"/>
            <a:ext cx="12191999" cy="37322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C5DCA81-2061-4268-887D-8577B2C893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380" y="613569"/>
            <a:ext cx="4059239" cy="3290886"/>
          </a:xfrm>
          <a:custGeom>
            <a:avLst/>
            <a:gdLst>
              <a:gd name="connsiteX0" fmla="*/ 0 w 4059239"/>
              <a:gd name="connsiteY0" fmla="*/ 0 h 3290886"/>
              <a:gd name="connsiteX1" fmla="*/ 4059239 w 4059239"/>
              <a:gd name="connsiteY1" fmla="*/ 0 h 3290886"/>
              <a:gd name="connsiteX2" fmla="*/ 4059239 w 4059239"/>
              <a:gd name="connsiteY2" fmla="*/ 3290886 h 3290886"/>
              <a:gd name="connsiteX3" fmla="*/ 0 w 4059239"/>
              <a:gd name="connsiteY3" fmla="*/ 3290886 h 329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239" h="3290886">
                <a:moveTo>
                  <a:pt x="0" y="0"/>
                </a:moveTo>
                <a:lnTo>
                  <a:pt x="4059239" y="0"/>
                </a:lnTo>
                <a:lnTo>
                  <a:pt x="4059239" y="3290886"/>
                </a:lnTo>
                <a:lnTo>
                  <a:pt x="0" y="329088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65576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15542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E805301-DFED-4A06-A28A-2E342F5F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7268" y="1695155"/>
            <a:ext cx="3986784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6325819-D328-43F0-9372-4B5B36D6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268" y="1261786"/>
            <a:ext cx="3986784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BCFE728-66F6-46A9-AAFA-8F466CBFA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0385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2E0BEE58-7FFB-43CD-8159-1B6E02972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0385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CFBCCA6C-0633-407A-AB6C-1171505AC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4024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50A8E65-43F3-44A6-A870-3D3613B830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4024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D1BD62F6-BF3B-4D1E-8F8D-2B1F1EAF6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7663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016BEC4-04F1-409C-AC88-D27D6C64B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7663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96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801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365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44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28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85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4D500C-99FA-4472-9AE0-2CF67BFB16C6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37E411-E4FE-4AD1-B5B0-53EE2AA82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24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493" y="5648738"/>
            <a:ext cx="50749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678179"/>
            <a:ext cx="507492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A6FCB6C-F2FF-42E3-99FD-8BE8267CD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0AAF30A-4007-48A1-A679-D30DDBCE4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588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1E9FD5F-55E3-4914-BE55-317866634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88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388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99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46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25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41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217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3220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9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091535" y="6505277"/>
            <a:ext cx="326708" cy="293688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78695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9439404-1220-4807-9882-921D376944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437" y="610447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8AFBF3-F080-40A5-8F57-B8F28A3CB3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437" y="336217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4A7D06-06A9-416D-9B9E-901CEC65C1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595" y="610447"/>
            <a:ext cx="3702809" cy="5320453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C41D375-7044-462B-A405-50C9DC6BB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7864" y="61044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9AD4CB9-B2C3-470D-9297-00DA176FFE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864" y="3362175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9D4FA2D-75D7-44CB-9DA2-5334E2F8EED0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0169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3" y="2974704"/>
            <a:ext cx="3255264" cy="12070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9" y="1247915"/>
            <a:ext cx="3255264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5963" y="4533274"/>
            <a:ext cx="1005840" cy="70408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33744" y="4735843"/>
            <a:ext cx="136245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C305A9-8874-4FAD-80BF-6358040963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1455" y="5367001"/>
            <a:ext cx="2176272" cy="2468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A21AC44-E19E-436D-BC3E-74F1483C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635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D9CA009-E2E1-482B-BDC6-EC30ED57D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635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82D9150-6086-44A0-A9C1-42A06C816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7635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0C7E914-F43D-4A36-BEBD-E4B96A4F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7635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EE6F212-2649-42E8-8F66-3CB4622A9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7352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5C6FEB9-3205-4471-8D4D-F241E31A3E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77352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D4D2FA-1005-45C1-A7B7-18C9BD7CE4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77352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0B1E626-3165-4605-B3C9-833B72FB1C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7352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5CEF37E-CAD6-4163-9F01-AD204A4EC0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8142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52CF9DA-EAB1-4803-AB27-9D3BAD1B7E8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0169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608716F-13DE-415E-B7ED-A71748422C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28142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3835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105201"/>
            <a:ext cx="11001375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/>
          <a:lstStyle/>
          <a:p>
            <a:fld id="{E253BC9B-DC43-495D-9E3A-5F13B0E5F909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89654" y="6300298"/>
            <a:ext cx="464888" cy="365125"/>
          </a:xfrm>
          <a:prstGeom prst="rect">
            <a:avLst/>
          </a:prstGeom>
        </p:spPr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2">
            <a:extLst>
              <a:ext uri="{FF2B5EF4-FFF2-40B4-BE49-F238E27FC236}">
                <a16:creationId xmlns:a16="http://schemas.microsoft.com/office/drawing/2014/main" id="{D23B1588-CF2A-4B90-93A2-60C3CCE79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3862" y="0"/>
            <a:ext cx="3395901" cy="4049486"/>
          </a:xfrm>
          <a:custGeom>
            <a:avLst/>
            <a:gdLst>
              <a:gd name="connsiteX0" fmla="*/ 0 w 3396343"/>
              <a:gd name="connsiteY0" fmla="*/ 0 h 4049486"/>
              <a:gd name="connsiteX1" fmla="*/ 3396343 w 3396343"/>
              <a:gd name="connsiteY1" fmla="*/ 0 h 4049486"/>
              <a:gd name="connsiteX2" fmla="*/ 3396343 w 3396343"/>
              <a:gd name="connsiteY2" fmla="*/ 4049486 h 4049486"/>
              <a:gd name="connsiteX3" fmla="*/ 0 w 3396343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4049486">
                <a:moveTo>
                  <a:pt x="0" y="0"/>
                </a:moveTo>
                <a:lnTo>
                  <a:pt x="3396343" y="0"/>
                </a:lnTo>
                <a:lnTo>
                  <a:pt x="3396343" y="4049486"/>
                </a:lnTo>
                <a:lnTo>
                  <a:pt x="0" y="4049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7" name="PpHolder3">
            <a:extLst>
              <a:ext uri="{FF2B5EF4-FFF2-40B4-BE49-F238E27FC236}">
                <a16:creationId xmlns:a16="http://schemas.microsoft.com/office/drawing/2014/main" id="{46641D2F-141B-48BC-8CFA-380BB586A4C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63863" y="4151088"/>
            <a:ext cx="3395901" cy="2706915"/>
          </a:xfrm>
          <a:custGeom>
            <a:avLst/>
            <a:gdLst>
              <a:gd name="connsiteX0" fmla="*/ 0 w 3396343"/>
              <a:gd name="connsiteY0" fmla="*/ 0 h 2706915"/>
              <a:gd name="connsiteX1" fmla="*/ 3396343 w 3396343"/>
              <a:gd name="connsiteY1" fmla="*/ 0 h 2706915"/>
              <a:gd name="connsiteX2" fmla="*/ 3396343 w 3396343"/>
              <a:gd name="connsiteY2" fmla="*/ 2706915 h 2706915"/>
              <a:gd name="connsiteX3" fmla="*/ 0 w 3396343"/>
              <a:gd name="connsiteY3" fmla="*/ 2706915 h 2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2706915">
                <a:moveTo>
                  <a:pt x="0" y="0"/>
                </a:moveTo>
                <a:lnTo>
                  <a:pt x="3396343" y="0"/>
                </a:lnTo>
                <a:lnTo>
                  <a:pt x="3396343" y="2706915"/>
                </a:lnTo>
                <a:lnTo>
                  <a:pt x="0" y="27069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2415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8C46CD-9B7B-45F4-AA2A-711A68767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50" y="914400"/>
            <a:ext cx="4036169" cy="5943600"/>
          </a:xfrm>
          <a:custGeom>
            <a:avLst/>
            <a:gdLst>
              <a:gd name="connsiteX0" fmla="*/ 0 w 4036695"/>
              <a:gd name="connsiteY0" fmla="*/ 0 h 5943600"/>
              <a:gd name="connsiteX1" fmla="*/ 4036695 w 4036695"/>
              <a:gd name="connsiteY1" fmla="*/ 0 h 5943600"/>
              <a:gd name="connsiteX2" fmla="*/ 4036695 w 4036695"/>
              <a:gd name="connsiteY2" fmla="*/ 5943600 h 5943600"/>
              <a:gd name="connsiteX3" fmla="*/ 0 w 4036695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695" h="5943600">
                <a:moveTo>
                  <a:pt x="0" y="0"/>
                </a:moveTo>
                <a:lnTo>
                  <a:pt x="4036695" y="0"/>
                </a:lnTo>
                <a:lnTo>
                  <a:pt x="4036695" y="5943600"/>
                </a:lnTo>
                <a:lnTo>
                  <a:pt x="0" y="5943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93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0C25E1FF-D853-4C00-ADBF-479DDEA85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6693" y="1422400"/>
            <a:ext cx="4355307" cy="5435600"/>
          </a:xfrm>
          <a:custGeom>
            <a:avLst/>
            <a:gdLst>
              <a:gd name="connsiteX0" fmla="*/ 0 w 4355874"/>
              <a:gd name="connsiteY0" fmla="*/ 0 h 5435600"/>
              <a:gd name="connsiteX1" fmla="*/ 4355874 w 4355874"/>
              <a:gd name="connsiteY1" fmla="*/ 0 h 5435600"/>
              <a:gd name="connsiteX2" fmla="*/ 4355874 w 4355874"/>
              <a:gd name="connsiteY2" fmla="*/ 5435600 h 5435600"/>
              <a:gd name="connsiteX3" fmla="*/ 0 w 4355874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74" h="5435600">
                <a:moveTo>
                  <a:pt x="0" y="0"/>
                </a:moveTo>
                <a:lnTo>
                  <a:pt x="4355874" y="0"/>
                </a:lnTo>
                <a:lnTo>
                  <a:pt x="4355874" y="5435600"/>
                </a:lnTo>
                <a:lnTo>
                  <a:pt x="0" y="5435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146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A0CD0FC4-633B-46B5-BF4A-5C4D0D2124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9257" y="1150257"/>
            <a:ext cx="3533119" cy="4557486"/>
          </a:xfrm>
          <a:custGeom>
            <a:avLst/>
            <a:gdLst>
              <a:gd name="connsiteX0" fmla="*/ 0 w 3533579"/>
              <a:gd name="connsiteY0" fmla="*/ 0 h 4557486"/>
              <a:gd name="connsiteX1" fmla="*/ 3533579 w 3533579"/>
              <a:gd name="connsiteY1" fmla="*/ 0 h 4557486"/>
              <a:gd name="connsiteX2" fmla="*/ 3533579 w 3533579"/>
              <a:gd name="connsiteY2" fmla="*/ 4557486 h 4557486"/>
              <a:gd name="connsiteX3" fmla="*/ 0 w 3533579"/>
              <a:gd name="connsiteY3" fmla="*/ 4557486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579" h="4557486">
                <a:moveTo>
                  <a:pt x="0" y="0"/>
                </a:moveTo>
                <a:lnTo>
                  <a:pt x="3533579" y="0"/>
                </a:lnTo>
                <a:lnTo>
                  <a:pt x="3533579" y="4557486"/>
                </a:lnTo>
                <a:lnTo>
                  <a:pt x="0" y="4557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98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F6C9E-A7CB-7E41-AF4A-991473CE6C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4380717"/>
          </a:xfrm>
          <a:custGeom>
            <a:avLst/>
            <a:gdLst>
              <a:gd name="connsiteX0" fmla="*/ 0 w 12192000"/>
              <a:gd name="connsiteY0" fmla="*/ 0 h 4380717"/>
              <a:gd name="connsiteX1" fmla="*/ 12192000 w 12192000"/>
              <a:gd name="connsiteY1" fmla="*/ 0 h 4380717"/>
              <a:gd name="connsiteX2" fmla="*/ 12192000 w 12192000"/>
              <a:gd name="connsiteY2" fmla="*/ 3985677 h 4380717"/>
              <a:gd name="connsiteX3" fmla="*/ 12077995 w 12192000"/>
              <a:gd name="connsiteY3" fmla="*/ 4018061 h 4380717"/>
              <a:gd name="connsiteX4" fmla="*/ 9700591 w 12192000"/>
              <a:gd name="connsiteY4" fmla="*/ 4353339 h 4380717"/>
              <a:gd name="connsiteX5" fmla="*/ 7096539 w 12192000"/>
              <a:gd name="connsiteY5" fmla="*/ 2842591 h 4380717"/>
              <a:gd name="connsiteX6" fmla="*/ 3379304 w 12192000"/>
              <a:gd name="connsiteY6" fmla="*/ 3379304 h 4380717"/>
              <a:gd name="connsiteX7" fmla="*/ 147379 w 12192000"/>
              <a:gd name="connsiteY7" fmla="*/ 1835323 h 4380717"/>
              <a:gd name="connsiteX8" fmla="*/ 0 w 12192000"/>
              <a:gd name="connsiteY8" fmla="*/ 1747386 h 438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80717">
                <a:moveTo>
                  <a:pt x="0" y="0"/>
                </a:moveTo>
                <a:lnTo>
                  <a:pt x="12192000" y="0"/>
                </a:lnTo>
                <a:lnTo>
                  <a:pt x="12192000" y="3985677"/>
                </a:lnTo>
                <a:lnTo>
                  <a:pt x="12077995" y="4018061"/>
                </a:lnTo>
                <a:cubicBezTo>
                  <a:pt x="11347381" y="4222798"/>
                  <a:pt x="10361129" y="4462670"/>
                  <a:pt x="9700591" y="4353339"/>
                </a:cubicBezTo>
                <a:cubicBezTo>
                  <a:pt x="8739808" y="4194313"/>
                  <a:pt x="8150087" y="3004930"/>
                  <a:pt x="7096539" y="2842591"/>
                </a:cubicBezTo>
                <a:cubicBezTo>
                  <a:pt x="6042992" y="2680252"/>
                  <a:pt x="4654827" y="3614530"/>
                  <a:pt x="3379304" y="3379304"/>
                </a:cubicBezTo>
                <a:cubicBezTo>
                  <a:pt x="2422663" y="3202885"/>
                  <a:pt x="1044851" y="2372346"/>
                  <a:pt x="147379" y="1835323"/>
                </a:cubicBezTo>
                <a:lnTo>
                  <a:pt x="0" y="17473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880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9D36F-75F3-4749-BECC-8927471E5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258" y="984495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93A488-0DCE-460A-A371-751AA8F7E1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3324" y="3851974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1" y="2359330"/>
            <a:ext cx="4601029" cy="4498670"/>
          </a:xfrm>
          <a:custGeom>
            <a:avLst/>
            <a:gdLst>
              <a:gd name="connsiteX0" fmla="*/ 1945673 w 4601029"/>
              <a:gd name="connsiteY0" fmla="*/ 0 h 4498670"/>
              <a:gd name="connsiteX1" fmla="*/ 4601029 w 4601029"/>
              <a:gd name="connsiteY1" fmla="*/ 2655356 h 4498670"/>
              <a:gd name="connsiteX2" fmla="*/ 3994675 w 4601029"/>
              <a:gd name="connsiteY2" fmla="*/ 4344409 h 4498670"/>
              <a:gd name="connsiteX3" fmla="*/ 3854473 w 4601029"/>
              <a:gd name="connsiteY3" fmla="*/ 4498670 h 4498670"/>
              <a:gd name="connsiteX4" fmla="*/ 36873 w 4601029"/>
              <a:gd name="connsiteY4" fmla="*/ 4498670 h 4498670"/>
              <a:gd name="connsiteX5" fmla="*/ 0 w 4601029"/>
              <a:gd name="connsiteY5" fmla="*/ 4458100 h 4498670"/>
              <a:gd name="connsiteX6" fmla="*/ 0 w 4601029"/>
              <a:gd name="connsiteY6" fmla="*/ 852613 h 4498670"/>
              <a:gd name="connsiteX7" fmla="*/ 68053 w 4601029"/>
              <a:gd name="connsiteY7" fmla="*/ 777736 h 4498670"/>
              <a:gd name="connsiteX8" fmla="*/ 1945673 w 4601029"/>
              <a:gd name="connsiteY8" fmla="*/ 0 h 449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1029" h="4498670">
                <a:moveTo>
                  <a:pt x="1945673" y="0"/>
                </a:moveTo>
                <a:cubicBezTo>
                  <a:pt x="3412186" y="0"/>
                  <a:pt x="4601029" y="1188843"/>
                  <a:pt x="4601029" y="2655356"/>
                </a:cubicBezTo>
                <a:cubicBezTo>
                  <a:pt x="4601029" y="3296956"/>
                  <a:pt x="4373477" y="3885407"/>
                  <a:pt x="3994675" y="4344409"/>
                </a:cubicBezTo>
                <a:lnTo>
                  <a:pt x="3854473" y="4498670"/>
                </a:lnTo>
                <a:lnTo>
                  <a:pt x="36873" y="4498670"/>
                </a:lnTo>
                <a:lnTo>
                  <a:pt x="0" y="4458100"/>
                </a:lnTo>
                <a:lnTo>
                  <a:pt x="0" y="852613"/>
                </a:lnTo>
                <a:lnTo>
                  <a:pt x="68053" y="777736"/>
                </a:lnTo>
                <a:cubicBezTo>
                  <a:pt x="548578" y="297211"/>
                  <a:pt x="1212417" y="0"/>
                  <a:pt x="1945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965279" y="1357952"/>
            <a:ext cx="3603009" cy="4142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330200" dist="254000" dir="10800000" algn="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3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0B361F6-C33F-4C66-A570-9D3E6DABC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2239" y="1090779"/>
            <a:ext cx="1819954" cy="2032001"/>
          </a:xfrm>
          <a:custGeom>
            <a:avLst/>
            <a:gdLst>
              <a:gd name="connsiteX0" fmla="*/ 0 w 1820191"/>
              <a:gd name="connsiteY0" fmla="*/ 0 h 2032001"/>
              <a:gd name="connsiteX1" fmla="*/ 1820191 w 1820191"/>
              <a:gd name="connsiteY1" fmla="*/ 0 h 2032001"/>
              <a:gd name="connsiteX2" fmla="*/ 1820191 w 1820191"/>
              <a:gd name="connsiteY2" fmla="*/ 2032001 h 2032001"/>
              <a:gd name="connsiteX3" fmla="*/ 0 w 1820191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1" h="2032001">
                <a:moveTo>
                  <a:pt x="0" y="0"/>
                </a:moveTo>
                <a:lnTo>
                  <a:pt x="1820191" y="0"/>
                </a:lnTo>
                <a:lnTo>
                  <a:pt x="1820191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6F5230EE-1DE1-444E-9FE7-2288AC2B4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7874" y="1090779"/>
            <a:ext cx="1819955" cy="2032001"/>
          </a:xfrm>
          <a:custGeom>
            <a:avLst/>
            <a:gdLst>
              <a:gd name="connsiteX0" fmla="*/ 0 w 1820192"/>
              <a:gd name="connsiteY0" fmla="*/ 0 h 2032001"/>
              <a:gd name="connsiteX1" fmla="*/ 1820192 w 1820192"/>
              <a:gd name="connsiteY1" fmla="*/ 0 h 2032001"/>
              <a:gd name="connsiteX2" fmla="*/ 1820192 w 1820192"/>
              <a:gd name="connsiteY2" fmla="*/ 2032001 h 2032001"/>
              <a:gd name="connsiteX3" fmla="*/ 0 w 1820192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2" h="2032001">
                <a:moveTo>
                  <a:pt x="0" y="0"/>
                </a:moveTo>
                <a:lnTo>
                  <a:pt x="1820192" y="0"/>
                </a:lnTo>
                <a:lnTo>
                  <a:pt x="1820192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8" name="PpHolder4">
            <a:extLst>
              <a:ext uri="{FF2B5EF4-FFF2-40B4-BE49-F238E27FC236}">
                <a16:creationId xmlns:a16="http://schemas.microsoft.com/office/drawing/2014/main" id="{E2C40727-4469-4EDB-AAFF-F196A43395C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563511" y="1090779"/>
            <a:ext cx="1819953" cy="2032001"/>
          </a:xfrm>
          <a:custGeom>
            <a:avLst/>
            <a:gdLst>
              <a:gd name="connsiteX0" fmla="*/ 0 w 1820190"/>
              <a:gd name="connsiteY0" fmla="*/ 0 h 2032001"/>
              <a:gd name="connsiteX1" fmla="*/ 1820190 w 1820190"/>
              <a:gd name="connsiteY1" fmla="*/ 0 h 2032001"/>
              <a:gd name="connsiteX2" fmla="*/ 1820190 w 1820190"/>
              <a:gd name="connsiteY2" fmla="*/ 2032001 h 2032001"/>
              <a:gd name="connsiteX3" fmla="*/ 0 w 182019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0" h="2032001">
                <a:moveTo>
                  <a:pt x="0" y="0"/>
                </a:moveTo>
                <a:lnTo>
                  <a:pt x="1820190" y="0"/>
                </a:lnTo>
                <a:lnTo>
                  <a:pt x="1820190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5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F1996C-FC55-4AB7-886D-F679FC5A1230}"/>
              </a:ext>
            </a:extLst>
          </p:cNvPr>
          <p:cNvSpPr/>
          <p:nvPr userDrawn="1"/>
        </p:nvSpPr>
        <p:spPr>
          <a:xfrm>
            <a:off x="6096000" y="3681164"/>
            <a:ext cx="6095999" cy="3176836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83F6584-A3F7-4E32-8517-A8918C6EC093}"/>
              </a:ext>
            </a:extLst>
          </p:cNvPr>
          <p:cNvSpPr/>
          <p:nvPr userDrawn="1"/>
        </p:nvSpPr>
        <p:spPr>
          <a:xfrm>
            <a:off x="1" y="0"/>
            <a:ext cx="12191999" cy="3681164"/>
          </a:xfrm>
          <a:custGeom>
            <a:avLst/>
            <a:gdLst>
              <a:gd name="connsiteX0" fmla="*/ 0 w 12191999"/>
              <a:gd name="connsiteY0" fmla="*/ 0 h 3681164"/>
              <a:gd name="connsiteX1" fmla="*/ 12191999 w 12191999"/>
              <a:gd name="connsiteY1" fmla="*/ 0 h 3681164"/>
              <a:gd name="connsiteX2" fmla="*/ 12191999 w 12191999"/>
              <a:gd name="connsiteY2" fmla="*/ 3681164 h 3681164"/>
              <a:gd name="connsiteX3" fmla="*/ 0 w 12191999"/>
              <a:gd name="connsiteY3" fmla="*/ 3681164 h 36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681164">
                <a:moveTo>
                  <a:pt x="0" y="0"/>
                </a:moveTo>
                <a:lnTo>
                  <a:pt x="12191999" y="0"/>
                </a:lnTo>
                <a:lnTo>
                  <a:pt x="12191999" y="3681164"/>
                </a:lnTo>
                <a:lnTo>
                  <a:pt x="0" y="36811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2627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805173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270783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0350" y="4799683"/>
            <a:ext cx="859536" cy="64922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20350" y="5398261"/>
            <a:ext cx="85953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44">
            <a:extLst>
              <a:ext uri="{FF2B5EF4-FFF2-40B4-BE49-F238E27FC236}">
                <a16:creationId xmlns:a16="http://schemas.microsoft.com/office/drawing/2014/main" id="{79B32345-0CB0-4216-951E-124554CDC1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2189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5" name="Picture Placeholder 44">
            <a:extLst>
              <a:ext uri="{FF2B5EF4-FFF2-40B4-BE49-F238E27FC236}">
                <a16:creationId xmlns:a16="http://schemas.microsoft.com/office/drawing/2014/main" id="{87E39B79-C3BC-4156-9177-C75C50A4959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49913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24183" y="5310876"/>
            <a:ext cx="277063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3510" y="4982068"/>
            <a:ext cx="2781305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BE36D4A0-A17F-4E95-A0E2-8CD1D871A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63540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8D29837F-2396-4FE8-AA37-316F0C0C94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72893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F67DA63-F402-4DE6-AF33-06DA51479A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68813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E66EEC6-BFF5-4540-AA2B-1E4F9EAB3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8166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E9DF6FF-5B11-4A40-82F6-50650378F3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1412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1DCCD7A-7D0A-458D-A88B-86E4C42A8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40765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427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1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1"/>
            <a:ext cx="605870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6/7/2023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A1C13B-3FA9-406F-95F2-C64DB8713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77" y="863210"/>
            <a:ext cx="6898511" cy="4125479"/>
          </a:xfrm>
          <a:custGeom>
            <a:avLst/>
            <a:gdLst>
              <a:gd name="connsiteX0" fmla="*/ 0 w 2922608"/>
              <a:gd name="connsiteY0" fmla="*/ 0 h 4004840"/>
              <a:gd name="connsiteX1" fmla="*/ 2922608 w 2922608"/>
              <a:gd name="connsiteY1" fmla="*/ 0 h 4004840"/>
              <a:gd name="connsiteX2" fmla="*/ 2922608 w 2922608"/>
              <a:gd name="connsiteY2" fmla="*/ 4004840 h 4004840"/>
              <a:gd name="connsiteX3" fmla="*/ 0 w 2922608"/>
              <a:gd name="connsiteY3" fmla="*/ 4004840 h 40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08" h="4004840">
                <a:moveTo>
                  <a:pt x="0" y="0"/>
                </a:moveTo>
                <a:lnTo>
                  <a:pt x="2922608" y="0"/>
                </a:lnTo>
                <a:lnTo>
                  <a:pt x="2922608" y="4004840"/>
                </a:lnTo>
                <a:lnTo>
                  <a:pt x="0" y="4004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787-7D41-48B7-9384-4115744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45685-1746-4763-9C8E-58DA56D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ADF6-5ECA-4014-979C-FF3787538F6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F2FF-1370-4270-BC5E-3C4EF60C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89C04-0FE5-41BD-97BF-1222D010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D0B9-E954-43AF-A48C-16C195CE03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295E93-23E8-425C-BB69-E519A032E297}"/>
              </a:ext>
            </a:extLst>
          </p:cNvPr>
          <p:cNvSpPr/>
          <p:nvPr userDrawn="1"/>
        </p:nvSpPr>
        <p:spPr>
          <a:xfrm>
            <a:off x="0" y="3909302"/>
            <a:ext cx="6095999" cy="294869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9186C-1FF1-493F-B4E3-C15CD848C536}"/>
              </a:ext>
            </a:extLst>
          </p:cNvPr>
          <p:cNvSpPr/>
          <p:nvPr userDrawn="1"/>
        </p:nvSpPr>
        <p:spPr>
          <a:xfrm>
            <a:off x="0" y="0"/>
            <a:ext cx="12192000" cy="390930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244357-35DF-4791-AB19-1DCE2E3FF2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638" y="441325"/>
            <a:ext cx="5206427" cy="2987675"/>
          </a:xfrm>
          <a:custGeom>
            <a:avLst/>
            <a:gdLst>
              <a:gd name="connsiteX0" fmla="*/ 0 w 5206427"/>
              <a:gd name="connsiteY0" fmla="*/ 0 h 2987675"/>
              <a:gd name="connsiteX1" fmla="*/ 5206427 w 5206427"/>
              <a:gd name="connsiteY1" fmla="*/ 0 h 2987675"/>
              <a:gd name="connsiteX2" fmla="*/ 5206427 w 5206427"/>
              <a:gd name="connsiteY2" fmla="*/ 2987675 h 2987675"/>
              <a:gd name="connsiteX3" fmla="*/ 0 w 5206427"/>
              <a:gd name="connsiteY3" fmla="*/ 2987675 h 298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427" h="2987675">
                <a:moveTo>
                  <a:pt x="0" y="0"/>
                </a:moveTo>
                <a:lnTo>
                  <a:pt x="5206427" y="0"/>
                </a:lnTo>
                <a:lnTo>
                  <a:pt x="5206427" y="2987675"/>
                </a:lnTo>
                <a:lnTo>
                  <a:pt x="0" y="29876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4123" y="5858292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36" y="444580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1038" y="4474399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599" y="468802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9599" y="4428233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EFFAE517-1FA4-4A8F-AB3C-91BDAD9C6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9044" y="1543558"/>
            <a:ext cx="4407408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B783095-F174-4075-92DB-9F807CA59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9599" y="567919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E58CFB7-1765-4FD3-BBB0-60793905BE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9599" y="5391745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B2E57C1-4D14-4AA5-963D-F6C18D4BC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1038" y="5202556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430D09A-D50E-4A6B-BFAE-1DAA7A0EF4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038" y="5927141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0E6EA45-E7E6-415F-B59D-8769A6DAB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6382" y="442355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08A0F78-AD8A-4A0A-8E72-7DC41F648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6382" y="5148139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D1EFB12-442E-49D4-B7B2-EFD511DD4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6382" y="587272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21D8-1706-441C-A329-C3069FA59F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38" r:id="rId19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40762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0" i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hyperlink" Target="https://ru.wikipedia.org/wiki/Rotten_Tomatoes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hyperlink" Target="http://www.pngall.com/github-png" TargetMode="Externa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scfront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Grupo de personas sentadas en un sofá&#10;&#10;Descripción generada automáticamente"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E3AD9-4FF6-479A-B9E2-A57587068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8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F9638-D092-4C73-B766-FCCEAC538BBD}"/>
              </a:ext>
            </a:extLst>
          </p:cNvPr>
          <p:cNvSpPr/>
          <p:nvPr/>
        </p:nvSpPr>
        <p:spPr>
          <a:xfrm>
            <a:off x="10101731" y="-781618"/>
            <a:ext cx="2698004" cy="244588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7E0A-FE40-49D7-9F3B-32BC444FAC6D}"/>
              </a:ext>
            </a:extLst>
          </p:cNvPr>
          <p:cNvGrpSpPr/>
          <p:nvPr/>
        </p:nvGrpSpPr>
        <p:grpSpPr>
          <a:xfrm>
            <a:off x="5507632" y="6168132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22527D-2A66-4826-B98A-DDB78FE4D50F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F03AA3-F8A8-4E4B-BDA0-1737B0381241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02F825-D087-488E-A1C8-4182A8F0098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AC54A5-EEB8-45A2-ABBA-FAF246EC39E6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6FEE6FE-0E75-463C-8318-155EE31EF12B}"/>
              </a:ext>
            </a:extLst>
          </p:cNvPr>
          <p:cNvSpPr/>
          <p:nvPr/>
        </p:nvSpPr>
        <p:spPr>
          <a:xfrm>
            <a:off x="-1157287" y="4722336"/>
            <a:ext cx="3130550" cy="313055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BDFDE-F553-435D-88A9-E2AFA120E1A7}"/>
              </a:ext>
            </a:extLst>
          </p:cNvPr>
          <p:cNvSpPr/>
          <p:nvPr/>
        </p:nvSpPr>
        <p:spPr>
          <a:xfrm>
            <a:off x="-887258" y="-1260172"/>
            <a:ext cx="3130550" cy="31305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19861-5B7A-4577-B7C5-B26343C9E075}"/>
              </a:ext>
            </a:extLst>
          </p:cNvPr>
          <p:cNvSpPr/>
          <p:nvPr/>
        </p:nvSpPr>
        <p:spPr>
          <a:xfrm>
            <a:off x="3678810" y="2396742"/>
            <a:ext cx="4933950" cy="2477099"/>
          </a:xfrm>
          <a:prstGeom prst="roundRect">
            <a:avLst>
              <a:gd name="adj" fmla="val 50000"/>
            </a:avLst>
          </a:prstGeom>
          <a:solidFill>
            <a:srgbClr val="2A9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794B2-F42D-4A54-9365-A332897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68" y="2937677"/>
            <a:ext cx="3987658" cy="1025388"/>
          </a:xfrm>
        </p:spPr>
        <p:txBody>
          <a:bodyPr/>
          <a:lstStyle/>
          <a:p>
            <a:r>
              <a:rPr lang="en-US" sz="4500" b="1" dirty="0">
                <a:solidFill>
                  <a:schemeClr val="bg1"/>
                </a:solidFill>
                <a:latin typeface="+mj-lt"/>
              </a:rPr>
              <a:t>TU SALA CINE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236214C-543D-4A37-A348-1F285A88A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87" y="2511314"/>
            <a:ext cx="501421" cy="5014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51B56E-A67F-4BBC-AF83-4D602C90D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2808" y="3841180"/>
            <a:ext cx="4474345" cy="950976"/>
          </a:xfrm>
        </p:spPr>
        <p:txBody>
          <a:bodyPr/>
          <a:lstStyle/>
          <a:p>
            <a:pPr algn="ctr"/>
            <a:r>
              <a:rPr lang="es-ES" sz="2200">
                <a:solidFill>
                  <a:schemeClr val="bg1"/>
                </a:solidFill>
              </a:rPr>
              <a:t>Personaliza tu experiencia cinematográfica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4F9884-3688-C43B-D55A-B99DC0A618E0}"/>
              </a:ext>
            </a:extLst>
          </p:cNvPr>
          <p:cNvSpPr txBox="1">
            <a:spLocks/>
          </p:cNvSpPr>
          <p:nvPr/>
        </p:nvSpPr>
        <p:spPr>
          <a:xfrm>
            <a:off x="8159426" y="5849405"/>
            <a:ext cx="3862268" cy="77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dirty="0">
                <a:solidFill>
                  <a:schemeClr val="bg1"/>
                </a:solidFill>
              </a:rPr>
              <a:t>Sandra Sánchez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</a:rPr>
              <a:t>IES Palomeras-Vallecas</a:t>
            </a:r>
          </a:p>
        </p:txBody>
      </p:sp>
    </p:spTree>
    <p:extLst>
      <p:ext uri="{BB962C8B-B14F-4D97-AF65-F5344CB8AC3E}">
        <p14:creationId xmlns:p14="http://schemas.microsoft.com/office/powerpoint/2010/main" val="165561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38047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0" y="-13663"/>
            <a:ext cx="12188825" cy="1499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0" y="233154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¿Qué es Tu Sala Cine?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4D392CB-D0DB-47B8-297B-F628836776D0}"/>
              </a:ext>
            </a:extLst>
          </p:cNvPr>
          <p:cNvGrpSpPr/>
          <p:nvPr/>
        </p:nvGrpSpPr>
        <p:grpSpPr>
          <a:xfrm>
            <a:off x="3489570" y="1898684"/>
            <a:ext cx="5062247" cy="2072554"/>
            <a:chOff x="2720016" y="1680245"/>
            <a:chExt cx="6061846" cy="2308218"/>
          </a:xfrm>
        </p:grpSpPr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DB799278-3D0D-53B3-89C5-825E35D8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16" y="1680245"/>
              <a:ext cx="6061846" cy="2308218"/>
            </a:xfrm>
            <a:prstGeom prst="rect">
              <a:avLst/>
            </a:prstGeom>
          </p:spPr>
        </p:pic>
        <p:sp>
          <p:nvSpPr>
            <p:cNvPr id="11" name="Text Placeholder 9">
              <a:extLst>
                <a:ext uri="{FF2B5EF4-FFF2-40B4-BE49-F238E27FC236}">
                  <a16:creationId xmlns:a16="http://schemas.microsoft.com/office/drawing/2014/main" id="{AE76A7F3-2FB3-1691-AB80-6DAA0EE75866}"/>
                </a:ext>
              </a:extLst>
            </p:cNvPr>
            <p:cNvSpPr txBox="1">
              <a:spLocks/>
            </p:cNvSpPr>
            <p:nvPr/>
          </p:nvSpPr>
          <p:spPr>
            <a:xfrm>
              <a:off x="2819165" y="2616385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REPOSITORIO DE PELÍCULAS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EBFA53-97BE-ABF0-4106-84B37F9B87FD}"/>
                </a:ext>
              </a:extLst>
            </p:cNvPr>
            <p:cNvSpPr txBox="1">
              <a:spLocks/>
            </p:cNvSpPr>
            <p:nvPr/>
          </p:nvSpPr>
          <p:spPr>
            <a:xfrm>
              <a:off x="5191138" y="2325312"/>
              <a:ext cx="1119599" cy="1018083"/>
            </a:xfrm>
            <a:prstGeom prst="rect">
              <a:avLst/>
            </a:prstGeom>
          </p:spPr>
          <p:txBody>
            <a:bodyPr/>
            <a:lstStyle>
              <a:lvl1pPr algn="l" defTabSz="91417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Gotham Negrita" charset="0"/>
                  <a:ea typeface="Gotham Negrita" charset="0"/>
                  <a:cs typeface="Gotham Negrita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2A9DF4"/>
                  </a:solidFill>
                  <a:latin typeface="Barlow Black" panose="020B0604020202020204" pitchFamily="2" charset="0"/>
                  <a:ea typeface="+mj-ea"/>
                  <a:cs typeface="+mj-cs"/>
                </a:rPr>
                <a:t>TU SALA CINE</a:t>
              </a:r>
            </a:p>
          </p:txBody>
        </p:sp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57ADE44C-ACCB-4041-6A25-788A2E116B77}"/>
                </a:ext>
              </a:extLst>
            </p:cNvPr>
            <p:cNvSpPr txBox="1">
              <a:spLocks/>
            </p:cNvSpPr>
            <p:nvPr/>
          </p:nvSpPr>
          <p:spPr>
            <a:xfrm>
              <a:off x="6841978" y="2571671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GENERADOR DE SUGERENCIAS</a:t>
              </a:r>
            </a:p>
          </p:txBody>
        </p:sp>
      </p:grpSp>
      <p:sp>
        <p:nvSpPr>
          <p:cNvPr id="169" name="Text Placeholder 10">
            <a:extLst>
              <a:ext uri="{FF2B5EF4-FFF2-40B4-BE49-F238E27FC236}">
                <a16:creationId xmlns:a16="http://schemas.microsoft.com/office/drawing/2014/main" id="{5A631373-9A24-9D0C-5681-3BEC6DF9FEA4}"/>
              </a:ext>
            </a:extLst>
          </p:cNvPr>
          <p:cNvSpPr txBox="1">
            <a:spLocks/>
          </p:cNvSpPr>
          <p:nvPr/>
        </p:nvSpPr>
        <p:spPr>
          <a:xfrm>
            <a:off x="484025" y="4550445"/>
            <a:ext cx="11220774" cy="1589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rgbClr val="187BCD"/>
                </a:solidFill>
                <a:latin typeface="Barlow ExtraBold"/>
                <a:ea typeface="+mj-ea"/>
                <a:cs typeface="+mj-cs"/>
              </a:rPr>
              <a:t>Tu Sala Cine 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es un </a:t>
            </a:r>
            <a:r>
              <a:rPr lang="es-ES" sz="1800" b="1" dirty="0">
                <a:solidFill>
                  <a:sysClr val="windowText" lastClr="000000"/>
                </a:solidFill>
                <a:latin typeface="Nunito"/>
              </a:rPr>
              <a:t>generador de películas personalizado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>
              <a:solidFill>
                <a:sysClr val="windowText" lastClr="000000"/>
              </a:solidFill>
              <a:latin typeface="Nunito"/>
            </a:endParaRP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Posee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amplio catálogo de películas de todos los géneros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y con el buscador se puede personalizar la búsqueda para seleccionar películas que se ajustan a las preferencias particulares del usuario.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33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83213B-228D-4266-A8A6-8780F469F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b="22271"/>
          <a:stretch/>
        </p:blipFill>
        <p:spPr>
          <a:xfrm>
            <a:off x="5215962" y="0"/>
            <a:ext cx="8242266" cy="68579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975406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3965" y="605862"/>
            <a:ext cx="73152" cy="548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720" y="2443480"/>
            <a:ext cx="3300125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5F250E-79B9-42EE-8286-037E23555AF2}"/>
              </a:ext>
            </a:extLst>
          </p:cNvPr>
          <p:cNvSpPr/>
          <p:nvPr/>
        </p:nvSpPr>
        <p:spPr>
          <a:xfrm>
            <a:off x="273122" y="2335530"/>
            <a:ext cx="3505986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AF1516-DECE-BA4A-73E5-B6E671F5CE74}"/>
              </a:ext>
            </a:extLst>
          </p:cNvPr>
          <p:cNvSpPr/>
          <p:nvPr/>
        </p:nvSpPr>
        <p:spPr>
          <a:xfrm>
            <a:off x="104083" y="822710"/>
            <a:ext cx="945147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D7B10F-BBCA-9618-4281-437E7E953C26}"/>
              </a:ext>
            </a:extLst>
          </p:cNvPr>
          <p:cNvSpPr txBox="1">
            <a:spLocks/>
          </p:cNvSpPr>
          <p:nvPr/>
        </p:nvSpPr>
        <p:spPr>
          <a:xfrm>
            <a:off x="273120" y="195579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Premisa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3BE4C73-239C-4F1C-055A-4E458E1D5B7F}"/>
              </a:ext>
            </a:extLst>
          </p:cNvPr>
          <p:cNvSpPr txBox="1">
            <a:spLocks/>
          </p:cNvSpPr>
          <p:nvPr/>
        </p:nvSpPr>
        <p:spPr>
          <a:xfrm>
            <a:off x="273120" y="1139026"/>
            <a:ext cx="5968052" cy="201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Las multiples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opciones en plataformas para ver contenido puede convertirse en un problema para algunas personas. Aunque tener acceso a una amplia variedad de contenido puede parecer positivo, también puede generar dificultades a la hora de elegir qué ver.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Por un lado, la gran cantidad de opciones puede llevar a pasar mucho tiempo navegando entre las opciones sin llegar a una decisión y por otro el exceso de opciones puede fragmentar la atención.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1F6FCF3-6CA0-B025-21F6-C77894EC0BEC}"/>
              </a:ext>
            </a:extLst>
          </p:cNvPr>
          <p:cNvGrpSpPr/>
          <p:nvPr/>
        </p:nvGrpSpPr>
        <p:grpSpPr>
          <a:xfrm>
            <a:off x="1510102" y="4248428"/>
            <a:ext cx="826171" cy="826171"/>
            <a:chOff x="8544762" y="1999640"/>
            <a:chExt cx="826171" cy="826171"/>
          </a:xfrm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F1B72A-8C32-3B99-90A9-E383F5118AB1}"/>
                </a:ext>
              </a:extLst>
            </p:cNvPr>
            <p:cNvSpPr/>
            <p:nvPr/>
          </p:nvSpPr>
          <p:spPr>
            <a:xfrm>
              <a:off x="8544762" y="1999640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7CD0B94-11FD-A1B7-5145-FA2E9C77C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670" y="2326588"/>
              <a:ext cx="622354" cy="1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2CB80BC-7812-1393-30E3-687927530FAA}"/>
              </a:ext>
            </a:extLst>
          </p:cNvPr>
          <p:cNvGrpSpPr/>
          <p:nvPr/>
        </p:nvGrpSpPr>
        <p:grpSpPr>
          <a:xfrm>
            <a:off x="354450" y="4249045"/>
            <a:ext cx="826171" cy="826171"/>
            <a:chOff x="10012266" y="3136178"/>
            <a:chExt cx="826171" cy="826171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C8822DFD-59C8-4F67-DDBB-3FBC0C3C5430}"/>
                </a:ext>
              </a:extLst>
            </p:cNvPr>
            <p:cNvSpPr/>
            <p:nvPr/>
          </p:nvSpPr>
          <p:spPr>
            <a:xfrm>
              <a:off x="10012266" y="3136178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3" name="Picture 4" descr="Netflix Logo - símbolo, significado logotipo, historia, PNG">
              <a:extLst>
                <a:ext uri="{FF2B5EF4-FFF2-40B4-BE49-F238E27FC236}">
                  <a16:creationId xmlns:a16="http://schemas.microsoft.com/office/drawing/2014/main" id="{C43FE434-575F-1268-6575-558D70CD6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264" y="3397646"/>
              <a:ext cx="536893" cy="3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9B7734-2D00-05E7-467D-8E15F2CCD429}"/>
              </a:ext>
            </a:extLst>
          </p:cNvPr>
          <p:cNvGrpSpPr/>
          <p:nvPr/>
        </p:nvGrpSpPr>
        <p:grpSpPr>
          <a:xfrm>
            <a:off x="2723778" y="4238904"/>
            <a:ext cx="826171" cy="826171"/>
            <a:chOff x="9518489" y="4676707"/>
            <a:chExt cx="826171" cy="826171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E784416D-A33B-6C7E-2BCD-91FB36ABE078}"/>
                </a:ext>
              </a:extLst>
            </p:cNvPr>
            <p:cNvSpPr/>
            <p:nvPr/>
          </p:nvSpPr>
          <p:spPr>
            <a:xfrm>
              <a:off x="9518489" y="46767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FA60C9E-8A02-B0B3-DA1E-EE50BE5AE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973" y="4888635"/>
              <a:ext cx="639439" cy="3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3BF4BC-401E-014E-690A-F32D73425CAC}"/>
              </a:ext>
            </a:extLst>
          </p:cNvPr>
          <p:cNvGrpSpPr/>
          <p:nvPr/>
        </p:nvGrpSpPr>
        <p:grpSpPr>
          <a:xfrm>
            <a:off x="3882969" y="4238903"/>
            <a:ext cx="826171" cy="826171"/>
            <a:chOff x="7722474" y="4527529"/>
            <a:chExt cx="826171" cy="826171"/>
          </a:xfrm>
        </p:grpSpPr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022E2DEF-DC32-AEB7-1D02-B52F772D746D}"/>
                </a:ext>
              </a:extLst>
            </p:cNvPr>
            <p:cNvSpPr/>
            <p:nvPr/>
          </p:nvSpPr>
          <p:spPr>
            <a:xfrm>
              <a:off x="7722474" y="4527529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1CB7780-3D2A-0284-1EAB-A0AEEF62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05" y="4834194"/>
              <a:ext cx="560208" cy="2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25CB93-591C-847A-B04C-970229775863}"/>
              </a:ext>
            </a:extLst>
          </p:cNvPr>
          <p:cNvGrpSpPr/>
          <p:nvPr/>
        </p:nvGrpSpPr>
        <p:grpSpPr>
          <a:xfrm>
            <a:off x="5100350" y="4238287"/>
            <a:ext cx="826171" cy="826171"/>
            <a:chOff x="10330342" y="2253307"/>
            <a:chExt cx="826171" cy="826171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20F3F4DD-25CF-3E4D-96C7-8BA140A7FDB0}"/>
                </a:ext>
              </a:extLst>
            </p:cNvPr>
            <p:cNvSpPr/>
            <p:nvPr/>
          </p:nvSpPr>
          <p:spPr>
            <a:xfrm>
              <a:off x="10330342" y="22533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45AE67DE-BF76-CD83-4E1D-166F41FE2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45954" y="2639461"/>
              <a:ext cx="626085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193D4AE-9790-A9F9-88B3-4FE7F56E4D6D}"/>
              </a:ext>
            </a:extLst>
          </p:cNvPr>
          <p:cNvSpPr txBox="1">
            <a:spLocks/>
          </p:cNvSpPr>
          <p:nvPr/>
        </p:nvSpPr>
        <p:spPr>
          <a:xfrm>
            <a:off x="38281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5.331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F96B57C-A4B0-8B83-256B-9F71EE7E9D57}"/>
              </a:ext>
            </a:extLst>
          </p:cNvPr>
          <p:cNvSpPr txBox="1">
            <a:spLocks/>
          </p:cNvSpPr>
          <p:nvPr/>
        </p:nvSpPr>
        <p:spPr>
          <a:xfrm>
            <a:off x="151010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4.217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C83FC0AD-9AF1-118E-4271-8294D001EA1E}"/>
              </a:ext>
            </a:extLst>
          </p:cNvPr>
          <p:cNvSpPr txBox="1">
            <a:spLocks/>
          </p:cNvSpPr>
          <p:nvPr/>
        </p:nvSpPr>
        <p:spPr>
          <a:xfrm>
            <a:off x="272378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1.648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5E0AC30-C992-866D-D0A9-D481FAEE9FE7}"/>
              </a:ext>
            </a:extLst>
          </p:cNvPr>
          <p:cNvSpPr txBox="1">
            <a:spLocks/>
          </p:cNvSpPr>
          <p:nvPr/>
        </p:nvSpPr>
        <p:spPr>
          <a:xfrm>
            <a:off x="3893539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148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26A728-CD3F-5BBB-88D9-925FE7C469C1}"/>
              </a:ext>
            </a:extLst>
          </p:cNvPr>
          <p:cNvSpPr txBox="1">
            <a:spLocks/>
          </p:cNvSpPr>
          <p:nvPr/>
        </p:nvSpPr>
        <p:spPr>
          <a:xfrm>
            <a:off x="5127686" y="5287567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1.341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65D5FA3-9097-0A1D-55A0-ED7E7C2FEA14}"/>
              </a:ext>
            </a:extLst>
          </p:cNvPr>
          <p:cNvSpPr txBox="1">
            <a:spLocks/>
          </p:cNvSpPr>
          <p:nvPr/>
        </p:nvSpPr>
        <p:spPr>
          <a:xfrm>
            <a:off x="273120" y="3210477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Contenidos disponibles en España por plataforma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FBD7A65-CBCB-89C4-2967-B26D8C499344}"/>
              </a:ext>
            </a:extLst>
          </p:cNvPr>
          <p:cNvSpPr txBox="1">
            <a:spLocks/>
          </p:cNvSpPr>
          <p:nvPr/>
        </p:nvSpPr>
        <p:spPr>
          <a:xfrm>
            <a:off x="382812" y="6402938"/>
            <a:ext cx="5968052" cy="34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Fuente: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Movie</a:t>
            </a: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 of the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night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B638683-7109-6210-FA33-17ED513CC53B}"/>
              </a:ext>
            </a:extLst>
          </p:cNvPr>
          <p:cNvCxnSpPr/>
          <p:nvPr/>
        </p:nvCxnSpPr>
        <p:spPr>
          <a:xfrm>
            <a:off x="1277706" y="2443572"/>
            <a:ext cx="0" cy="33199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ción de imagen 2" descr="Texto&#10;&#10;Descripción generada automáticamente">
            <a:extLst>
              <a:ext uri="{FF2B5EF4-FFF2-40B4-BE49-F238E27FC236}">
                <a16:creationId xmlns:a16="http://schemas.microsoft.com/office/drawing/2014/main" id="{3C41008A-1268-ED82-C082-FF82F3C65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7" b="10427"/>
          <a:stretch>
            <a:fillRect/>
          </a:stretch>
        </p:blipFill>
        <p:spPr/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6C33F76B-4611-4858-9008-8069365F3194}"/>
              </a:ext>
            </a:extLst>
          </p:cNvPr>
          <p:cNvSpPr/>
          <p:nvPr/>
        </p:nvSpPr>
        <p:spPr>
          <a:xfrm>
            <a:off x="-600901" y="-914400"/>
            <a:ext cx="1828802" cy="18288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1EF1B-FD8C-4148-862D-E4CAECD01745}"/>
              </a:ext>
            </a:extLst>
          </p:cNvPr>
          <p:cNvSpPr/>
          <p:nvPr/>
        </p:nvSpPr>
        <p:spPr>
          <a:xfrm>
            <a:off x="5107698" y="5349436"/>
            <a:ext cx="3017128" cy="301712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D6C67-B1B4-4409-8EEA-23B7AE4EDC23}"/>
              </a:ext>
            </a:extLst>
          </p:cNvPr>
          <p:cNvSpPr/>
          <p:nvPr/>
        </p:nvSpPr>
        <p:spPr>
          <a:xfrm>
            <a:off x="6874475" y="4822991"/>
            <a:ext cx="1400845" cy="14008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94DE5-F7F0-401D-8D35-B5F5CE3B6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9282" y="2373639"/>
            <a:ext cx="2819463" cy="3459814"/>
          </a:xfrm>
        </p:spPr>
        <p:txBody>
          <a:bodyPr/>
          <a:lstStyle/>
          <a:p>
            <a:pPr>
              <a:spcAft>
                <a:spcPts val="3800"/>
              </a:spcAft>
            </a:pPr>
            <a:r>
              <a:rPr lang="es-ES" sz="1400" b="1" dirty="0"/>
              <a:t>Personalización</a:t>
            </a:r>
          </a:p>
          <a:p>
            <a:pPr>
              <a:spcAft>
                <a:spcPts val="3800"/>
              </a:spcAft>
            </a:pPr>
            <a:r>
              <a:rPr lang="es-ES" dirty="0"/>
              <a:t>Descubrimiento</a:t>
            </a:r>
            <a:endParaRPr lang="es-ES" sz="1400" b="1" dirty="0"/>
          </a:p>
          <a:p>
            <a:pPr>
              <a:spcAft>
                <a:spcPts val="3800"/>
              </a:spcAft>
            </a:pPr>
            <a:r>
              <a:rPr lang="es-ES" dirty="0"/>
              <a:t>Accesibilidad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Entretenimiento Innovación 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Fomentar la comunidad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0C7CBA-B01B-43DC-938E-64B6347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06" y="799096"/>
            <a:ext cx="4059936" cy="94055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accent1"/>
                </a:solidFill>
                <a:latin typeface="+mj-lt"/>
              </a:rPr>
              <a:t>Objetivos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6EA2A9-FAC2-AA3F-7B0C-229186FC9193}"/>
              </a:ext>
            </a:extLst>
          </p:cNvPr>
          <p:cNvSpPr/>
          <p:nvPr/>
        </p:nvSpPr>
        <p:spPr>
          <a:xfrm>
            <a:off x="1118066" y="237363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0C97F16-ECB0-00EE-7611-E88502C3F69E}"/>
              </a:ext>
            </a:extLst>
          </p:cNvPr>
          <p:cNvSpPr/>
          <p:nvPr/>
        </p:nvSpPr>
        <p:spPr>
          <a:xfrm>
            <a:off x="1108097" y="3134575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D40530-5CAC-C17A-3C0E-7397A3EF1A4C}"/>
              </a:ext>
            </a:extLst>
          </p:cNvPr>
          <p:cNvSpPr/>
          <p:nvPr/>
        </p:nvSpPr>
        <p:spPr>
          <a:xfrm>
            <a:off x="1118066" y="395309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1D5780C-3EA6-C6E9-80D4-7CD7E3A6ADB8}"/>
              </a:ext>
            </a:extLst>
          </p:cNvPr>
          <p:cNvSpPr/>
          <p:nvPr/>
        </p:nvSpPr>
        <p:spPr>
          <a:xfrm>
            <a:off x="1099756" y="4822991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3DB5AB-7FCC-2D2F-3B95-D5347967646D}"/>
              </a:ext>
            </a:extLst>
          </p:cNvPr>
          <p:cNvSpPr/>
          <p:nvPr/>
        </p:nvSpPr>
        <p:spPr>
          <a:xfrm>
            <a:off x="1099472" y="5593346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E2A27333-AE76-40E9-BDA9-815D21AFB67D}"/>
              </a:ext>
            </a:extLst>
          </p:cNvPr>
          <p:cNvSpPr/>
          <p:nvPr/>
        </p:nvSpPr>
        <p:spPr>
          <a:xfrm rot="11700000">
            <a:off x="10738724" y="-1122180"/>
            <a:ext cx="2823171" cy="282317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7394584-2B4F-2B5D-22CF-DFDD5D9834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0FB664-B77B-4B52-8914-32373037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73" y="1404760"/>
            <a:ext cx="4059936" cy="1371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Stack Tecnológico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9E7F4C-F892-46A7-95DF-74E52E9BED33}"/>
              </a:ext>
            </a:extLst>
          </p:cNvPr>
          <p:cNvSpPr/>
          <p:nvPr/>
        </p:nvSpPr>
        <p:spPr>
          <a:xfrm rot="11700000">
            <a:off x="-269054" y="260555"/>
            <a:ext cx="2364073" cy="23640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AB5A3-09F8-43C9-F514-A7B9AEF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69" y="4228368"/>
            <a:ext cx="2658568" cy="10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28" descr="Texto, Logotipo&#10;&#10;Descripción generada automáticamente">
            <a:extLst>
              <a:ext uri="{FF2B5EF4-FFF2-40B4-BE49-F238E27FC236}">
                <a16:creationId xmlns:a16="http://schemas.microsoft.com/office/drawing/2014/main" id="{EB9E3AD0-CD70-D0D3-E7F6-9F5E27AC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36" y="5686465"/>
            <a:ext cx="2872679" cy="629534"/>
          </a:xfrm>
          <a:prstGeom prst="rect">
            <a:avLst/>
          </a:prstGeom>
        </p:spPr>
      </p:pic>
      <p:pic>
        <p:nvPicPr>
          <p:cNvPr id="42" name="Imagen 30" descr="Фільм Полювання (2020) — відмітити на My List">
            <a:extLst>
              <a:ext uri="{FF2B5EF4-FFF2-40B4-BE49-F238E27FC236}">
                <a16:creationId xmlns:a16="http://schemas.microsoft.com/office/drawing/2014/main" id="{7D2DE176-0E58-3761-2051-660B76E5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728" y="4002763"/>
            <a:ext cx="1256401" cy="1256401"/>
          </a:xfrm>
          <a:prstGeom prst="rect">
            <a:avLst/>
          </a:prstGeom>
        </p:spPr>
      </p:pic>
      <p:pic>
        <p:nvPicPr>
          <p:cNvPr id="43" name="Imagen 38">
            <a:extLst>
              <a:ext uri="{FF2B5EF4-FFF2-40B4-BE49-F238E27FC236}">
                <a16:creationId xmlns:a16="http://schemas.microsoft.com/office/drawing/2014/main" id="{5B39B9A3-5A21-0B8B-F35C-3EF1A7DC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93423" y="4371484"/>
            <a:ext cx="2158236" cy="613135"/>
          </a:xfrm>
          <a:prstGeom prst="rect">
            <a:avLst/>
          </a:prstGeom>
        </p:spPr>
      </p:pic>
      <p:pic>
        <p:nvPicPr>
          <p:cNvPr id="4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F219DE0-381E-C65B-04F4-8062D5B2F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3859" y="5482431"/>
            <a:ext cx="1063907" cy="1044669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AA219B52-3DD9-230E-72EA-159E20380DE0}"/>
              </a:ext>
            </a:extLst>
          </p:cNvPr>
          <p:cNvGrpSpPr/>
          <p:nvPr/>
        </p:nvGrpSpPr>
        <p:grpSpPr>
          <a:xfrm>
            <a:off x="8035967" y="5501044"/>
            <a:ext cx="1009490" cy="947617"/>
            <a:chOff x="8048296" y="3865866"/>
            <a:chExt cx="1602070" cy="1740255"/>
          </a:xfrm>
        </p:grpSpPr>
        <p:pic>
          <p:nvPicPr>
            <p:cNvPr id="46" name="Imagen 44" descr="Excalidraw — виртуальная доска для совместной работы">
              <a:extLst>
                <a:ext uri="{FF2B5EF4-FFF2-40B4-BE49-F238E27FC236}">
                  <a16:creationId xmlns:a16="http://schemas.microsoft.com/office/drawing/2014/main" id="{8A4EF937-BD35-6408-C6F6-843716E5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5106" r="71066" b="1099"/>
            <a:stretch/>
          </p:blipFill>
          <p:spPr>
            <a:xfrm>
              <a:off x="8048296" y="3865866"/>
              <a:ext cx="1602070" cy="174025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  <p:pic>
          <p:nvPicPr>
            <p:cNvPr id="48" name="Imagen 45" descr="Design thinking tools for keeping your team productive | EasyRetro">
              <a:extLst>
                <a:ext uri="{FF2B5EF4-FFF2-40B4-BE49-F238E27FC236}">
                  <a16:creationId xmlns:a16="http://schemas.microsoft.com/office/drawing/2014/main" id="{DB48F5EB-D5B4-2641-8D9D-733AD397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0261" y="4044264"/>
              <a:ext cx="1442545" cy="13182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</p:grpSp>
      <p:pic>
        <p:nvPicPr>
          <p:cNvPr id="49" name="Imagen 41">
            <a:extLst>
              <a:ext uri="{FF2B5EF4-FFF2-40B4-BE49-F238E27FC236}">
                <a16:creationId xmlns:a16="http://schemas.microsoft.com/office/drawing/2014/main" id="{F77E8C43-6348-B0EB-619A-C3BF2754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4530" y="5501044"/>
            <a:ext cx="909050" cy="920586"/>
          </a:xfrm>
          <a:prstGeom prst="rect">
            <a:avLst/>
          </a:prstGeom>
        </p:spPr>
      </p:pic>
      <p:pic>
        <p:nvPicPr>
          <p:cNvPr id="50" name="Imagen 3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35520F-2C14-0C5A-5A36-3C53CBB2F7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338" y="5501044"/>
            <a:ext cx="1385724" cy="920586"/>
          </a:xfrm>
          <a:prstGeom prst="rect">
            <a:avLst/>
          </a:prstGeom>
        </p:spPr>
      </p:pic>
      <p:pic>
        <p:nvPicPr>
          <p:cNvPr id="2" name="Gráfico 3">
            <a:extLst>
              <a:ext uri="{FF2B5EF4-FFF2-40B4-BE49-F238E27FC236}">
                <a16:creationId xmlns:a16="http://schemas.microsoft.com/office/drawing/2014/main" id="{CD77656D-6B81-4DC3-8E0E-C12978558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836" y="5867882"/>
            <a:ext cx="1790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">
            <a:extLst>
              <a:ext uri="{FF2B5EF4-FFF2-40B4-BE49-F238E27FC236}">
                <a16:creationId xmlns:a16="http://schemas.microsoft.com/office/drawing/2014/main" id="{E9E28F30-20CF-4A50-E4BD-FD78E27B1BAA}"/>
              </a:ext>
            </a:extLst>
          </p:cNvPr>
          <p:cNvSpPr/>
          <p:nvPr/>
        </p:nvSpPr>
        <p:spPr>
          <a:xfrm>
            <a:off x="7125794" y="1819630"/>
            <a:ext cx="4028076" cy="46412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b="30364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3175" y="0"/>
            <a:ext cx="12188825" cy="1456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1" y="265135"/>
            <a:ext cx="7155178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Arquitectura de Tu Sala Cine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7D14D-BF7A-F53D-CF99-B1FED75E32F8}"/>
              </a:ext>
            </a:extLst>
          </p:cNvPr>
          <p:cNvSpPr/>
          <p:nvPr/>
        </p:nvSpPr>
        <p:spPr>
          <a:xfrm>
            <a:off x="1015976" y="1819630"/>
            <a:ext cx="2690127" cy="4798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555CCB6-D9B9-867D-62EA-28E2D9A4E616}"/>
              </a:ext>
            </a:extLst>
          </p:cNvPr>
          <p:cNvGrpSpPr/>
          <p:nvPr/>
        </p:nvGrpSpPr>
        <p:grpSpPr>
          <a:xfrm>
            <a:off x="1304810" y="2302156"/>
            <a:ext cx="2056585" cy="297378"/>
            <a:chOff x="653576" y="2122922"/>
            <a:chExt cx="1832814" cy="29737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ED10DA6-ED16-CF23-D84C-013766AB00DF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Aleatorio.js</a:t>
              </a:r>
            </a:p>
          </p:txBody>
        </p:sp>
        <p:pic>
          <p:nvPicPr>
            <p:cNvPr id="17" name="Imagen 1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6507AFA-B4E8-C730-0887-75B375E6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24AA43-46BA-4EE4-C4FA-14EDB85E1222}"/>
              </a:ext>
            </a:extLst>
          </p:cNvPr>
          <p:cNvGrpSpPr/>
          <p:nvPr/>
        </p:nvGrpSpPr>
        <p:grpSpPr>
          <a:xfrm>
            <a:off x="1304807" y="2681505"/>
            <a:ext cx="2056584" cy="297378"/>
            <a:chOff x="653576" y="2122922"/>
            <a:chExt cx="1832814" cy="297378"/>
          </a:xfrm>
        </p:grpSpPr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BB994E1B-50E8-B073-06EE-FB2BEE190E96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AleatorioSinCate.js</a:t>
              </a:r>
            </a:p>
          </p:txBody>
        </p:sp>
        <p:pic>
          <p:nvPicPr>
            <p:cNvPr id="34" name="Imagen 3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37C8AC6-0BF5-3022-509D-F770660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79CDE35-EEB5-AFD3-6182-BB84B70D2DED}"/>
              </a:ext>
            </a:extLst>
          </p:cNvPr>
          <p:cNvGrpSpPr/>
          <p:nvPr/>
        </p:nvGrpSpPr>
        <p:grpSpPr>
          <a:xfrm>
            <a:off x="1304808" y="3053154"/>
            <a:ext cx="2056583" cy="297378"/>
            <a:chOff x="653576" y="2122922"/>
            <a:chExt cx="1832814" cy="297378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3FFEF0D1-953B-5A8F-AA43-AC338CD0F66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AsideLateral.js</a:t>
              </a:r>
            </a:p>
          </p:txBody>
        </p:sp>
        <p:pic>
          <p:nvPicPr>
            <p:cNvPr id="38" name="Imagen 37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07141A1-4348-BA78-223A-C9B75CF2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1F6E0B-EAC8-A601-435C-C0314F79B86E}"/>
              </a:ext>
            </a:extLst>
          </p:cNvPr>
          <p:cNvGrpSpPr/>
          <p:nvPr/>
        </p:nvGrpSpPr>
        <p:grpSpPr>
          <a:xfrm>
            <a:off x="1304807" y="3422509"/>
            <a:ext cx="2056588" cy="297378"/>
            <a:chOff x="653576" y="2122922"/>
            <a:chExt cx="1832814" cy="297378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360B311-7956-7AE7-DB2E-E60F335FAF1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Carta.js</a:t>
              </a:r>
            </a:p>
          </p:txBody>
        </p:sp>
        <p:pic>
          <p:nvPicPr>
            <p:cNvPr id="41" name="Imagen 40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76A0584-0863-4CFD-38B2-A02BBDA6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4517DE-C2D2-5A01-1C76-AF8E5367C961}"/>
              </a:ext>
            </a:extLst>
          </p:cNvPr>
          <p:cNvGrpSpPr/>
          <p:nvPr/>
        </p:nvGrpSpPr>
        <p:grpSpPr>
          <a:xfrm>
            <a:off x="1304812" y="3765718"/>
            <a:ext cx="2056583" cy="297378"/>
            <a:chOff x="653576" y="2122922"/>
            <a:chExt cx="1832814" cy="297378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3CE2DCF4-BF27-9220-198A-C4833B12492A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Footer.js</a:t>
              </a:r>
            </a:p>
          </p:txBody>
        </p:sp>
        <p:pic>
          <p:nvPicPr>
            <p:cNvPr id="44" name="Imagen 4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930F07B-1CB0-966F-B449-E7B0E7F9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EF05020-3CA3-89FA-7CE0-31475BB0ADC6}"/>
              </a:ext>
            </a:extLst>
          </p:cNvPr>
          <p:cNvGrpSpPr/>
          <p:nvPr/>
        </p:nvGrpSpPr>
        <p:grpSpPr>
          <a:xfrm>
            <a:off x="1304809" y="4109971"/>
            <a:ext cx="2056582" cy="297378"/>
            <a:chOff x="653576" y="2122922"/>
            <a:chExt cx="1832814" cy="297378"/>
          </a:xfrm>
        </p:grpSpPr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1392B505-7988-F297-9C5B-51364152C51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Header.js</a:t>
              </a:r>
            </a:p>
          </p:txBody>
        </p:sp>
        <p:pic>
          <p:nvPicPr>
            <p:cNvPr id="47" name="Imagen 4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F3317F99-75A6-90ED-A2F9-B490CF9C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A555118-FEC9-74A8-2BC1-72915C5A7B8F}"/>
              </a:ext>
            </a:extLst>
          </p:cNvPr>
          <p:cNvGrpSpPr/>
          <p:nvPr/>
        </p:nvGrpSpPr>
        <p:grpSpPr>
          <a:xfrm>
            <a:off x="1304803" y="4453675"/>
            <a:ext cx="2056588" cy="297378"/>
            <a:chOff x="653576" y="2122922"/>
            <a:chExt cx="1832814" cy="297378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4CD5A7D6-EC33-1336-361E-25B483590CB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Home.js</a:t>
              </a:r>
            </a:p>
          </p:txBody>
        </p:sp>
        <p:pic>
          <p:nvPicPr>
            <p:cNvPr id="50" name="Imagen 4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730E830-EA0C-7E37-6091-07E95F08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F505877-DF23-E85E-42EB-C738290DF74A}"/>
              </a:ext>
            </a:extLst>
          </p:cNvPr>
          <p:cNvGrpSpPr/>
          <p:nvPr/>
        </p:nvGrpSpPr>
        <p:grpSpPr>
          <a:xfrm>
            <a:off x="1304803" y="4807494"/>
            <a:ext cx="2056588" cy="297378"/>
            <a:chOff x="653576" y="2122922"/>
            <a:chExt cx="1832814" cy="297378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64CDF134-C7CE-9B8E-DC98-9B0DFFB63B4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InicioCrud.js</a:t>
              </a:r>
            </a:p>
          </p:txBody>
        </p:sp>
        <p:pic>
          <p:nvPicPr>
            <p:cNvPr id="53" name="Imagen 5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67210B86-2405-D8A1-AA22-6B6A5E0E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B383987-E0D1-E13E-8AEC-07980B57B25C}"/>
              </a:ext>
            </a:extLst>
          </p:cNvPr>
          <p:cNvGrpSpPr/>
          <p:nvPr/>
        </p:nvGrpSpPr>
        <p:grpSpPr>
          <a:xfrm>
            <a:off x="1304807" y="5161021"/>
            <a:ext cx="2056588" cy="297378"/>
            <a:chOff x="653576" y="2122922"/>
            <a:chExt cx="1832814" cy="297378"/>
          </a:xfrm>
        </p:grpSpPr>
        <p:sp>
          <p:nvSpPr>
            <p:cNvPr id="55" name="Rectangle 2">
              <a:extLst>
                <a:ext uri="{FF2B5EF4-FFF2-40B4-BE49-F238E27FC236}">
                  <a16:creationId xmlns:a16="http://schemas.microsoft.com/office/drawing/2014/main" id="{28DE7995-C744-C8ED-D362-52FD19ACD38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Peliculas.js</a:t>
              </a:r>
            </a:p>
          </p:txBody>
        </p:sp>
        <p:pic>
          <p:nvPicPr>
            <p:cNvPr id="56" name="Imagen 5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AC50CED3-B9FF-2953-DE72-BBECF2E3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15C958-0818-B524-561D-21055FBCC9B3}"/>
              </a:ext>
            </a:extLst>
          </p:cNvPr>
          <p:cNvGrpSpPr/>
          <p:nvPr/>
        </p:nvGrpSpPr>
        <p:grpSpPr>
          <a:xfrm>
            <a:off x="1304803" y="5509385"/>
            <a:ext cx="2056588" cy="297378"/>
            <a:chOff x="653576" y="2122922"/>
            <a:chExt cx="1832814" cy="297378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4A038EA6-0D97-82C8-2BA1-B5D939E86287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RegisLog.js</a:t>
              </a:r>
            </a:p>
          </p:txBody>
        </p:sp>
        <p:pic>
          <p:nvPicPr>
            <p:cNvPr id="59" name="Imagen 5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8E3795F-6C78-99B2-7BE6-28CFBF3B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FF2A117-F68D-A3C0-4829-D58193B147DD}"/>
              </a:ext>
            </a:extLst>
          </p:cNvPr>
          <p:cNvGrpSpPr/>
          <p:nvPr/>
        </p:nvGrpSpPr>
        <p:grpSpPr>
          <a:xfrm>
            <a:off x="1304807" y="5849511"/>
            <a:ext cx="2056588" cy="297378"/>
            <a:chOff x="653576" y="2122922"/>
            <a:chExt cx="1832814" cy="297378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9EE4484B-5E30-35F8-DD5B-43A9062EBE8D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TSCAyuda.js</a:t>
              </a:r>
            </a:p>
          </p:txBody>
        </p:sp>
        <p:pic>
          <p:nvPicPr>
            <p:cNvPr id="62" name="Imagen 61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59F987D-8F12-1E0A-6FFA-A4C51A17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0073482-E9F7-1A70-7044-10F640E9B2DE}"/>
              </a:ext>
            </a:extLst>
          </p:cNvPr>
          <p:cNvGrpSpPr/>
          <p:nvPr/>
        </p:nvGrpSpPr>
        <p:grpSpPr>
          <a:xfrm>
            <a:off x="1304807" y="6217375"/>
            <a:ext cx="2056588" cy="297378"/>
            <a:chOff x="653576" y="2122922"/>
            <a:chExt cx="1832814" cy="297378"/>
          </a:xfrm>
        </p:grpSpPr>
        <p:sp>
          <p:nvSpPr>
            <p:cNvPr id="128" name="Rectangle 2">
              <a:extLst>
                <a:ext uri="{FF2B5EF4-FFF2-40B4-BE49-F238E27FC236}">
                  <a16:creationId xmlns:a16="http://schemas.microsoft.com/office/drawing/2014/main" id="{C313CFF0-7D5E-FDC8-951E-63B944B114E9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Usuario.js</a:t>
              </a:r>
            </a:p>
          </p:txBody>
        </p:sp>
        <p:pic>
          <p:nvPicPr>
            <p:cNvPr id="129" name="Imagen 12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77BEE80C-AB98-DEC2-BFEE-EC86D8DB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1A4E689-1270-0740-376C-17CC6A21E91A}"/>
              </a:ext>
            </a:extLst>
          </p:cNvPr>
          <p:cNvSpPr txBox="1"/>
          <p:nvPr/>
        </p:nvSpPr>
        <p:spPr>
          <a:xfrm>
            <a:off x="1463486" y="1926547"/>
            <a:ext cx="196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Barlow ExtraBold" panose="00000900000000000000" pitchFamily="2" charset="0"/>
              </a:rPr>
              <a:t>COMPONENTES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C86F0CE-1FE2-B41D-E31B-65020F5CD0A5}"/>
              </a:ext>
            </a:extLst>
          </p:cNvPr>
          <p:cNvSpPr txBox="1"/>
          <p:nvPr/>
        </p:nvSpPr>
        <p:spPr>
          <a:xfrm>
            <a:off x="1033821" y="1257393"/>
            <a:ext cx="2690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FRONT-END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85D1406-FB88-EA9E-8A6B-7AD22797ADE4}"/>
              </a:ext>
            </a:extLst>
          </p:cNvPr>
          <p:cNvSpPr txBox="1"/>
          <p:nvPr/>
        </p:nvSpPr>
        <p:spPr>
          <a:xfrm>
            <a:off x="8096297" y="1256564"/>
            <a:ext cx="2464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BACK-END</a:t>
            </a:r>
          </a:p>
        </p:txBody>
      </p:sp>
      <p:sp>
        <p:nvSpPr>
          <p:cNvPr id="147" name="Rectangle 2">
            <a:extLst>
              <a:ext uri="{FF2B5EF4-FFF2-40B4-BE49-F238E27FC236}">
                <a16:creationId xmlns:a16="http://schemas.microsoft.com/office/drawing/2014/main" id="{264760FE-317B-C2B2-BC5A-4EB1554AE487}"/>
              </a:ext>
            </a:extLst>
          </p:cNvPr>
          <p:cNvSpPr/>
          <p:nvPr/>
        </p:nvSpPr>
        <p:spPr>
          <a:xfrm>
            <a:off x="7267873" y="2387792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Controller</a:t>
            </a:r>
          </a:p>
        </p:txBody>
      </p:sp>
      <p:sp>
        <p:nvSpPr>
          <p:cNvPr id="159" name="Rectangle 2">
            <a:extLst>
              <a:ext uri="{FF2B5EF4-FFF2-40B4-BE49-F238E27FC236}">
                <a16:creationId xmlns:a16="http://schemas.microsoft.com/office/drawing/2014/main" id="{A2D229AF-9D73-0D05-930B-7A124C2C4417}"/>
              </a:ext>
            </a:extLst>
          </p:cNvPr>
          <p:cNvSpPr/>
          <p:nvPr/>
        </p:nvSpPr>
        <p:spPr>
          <a:xfrm>
            <a:off x="7299671" y="4005996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Model</a:t>
            </a:r>
          </a:p>
        </p:txBody>
      </p:sp>
      <p:sp>
        <p:nvSpPr>
          <p:cNvPr id="160" name="Rectangle 2">
            <a:extLst>
              <a:ext uri="{FF2B5EF4-FFF2-40B4-BE49-F238E27FC236}">
                <a16:creationId xmlns:a16="http://schemas.microsoft.com/office/drawing/2014/main" id="{D725A932-EB77-3188-80FE-8A13230871AD}"/>
              </a:ext>
            </a:extLst>
          </p:cNvPr>
          <p:cNvSpPr/>
          <p:nvPr/>
        </p:nvSpPr>
        <p:spPr>
          <a:xfrm>
            <a:off x="7299671" y="5519789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0" algn="l"/>
              </a:tabLst>
            </a:pPr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Routes</a:t>
            </a: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B3FFA02A-D9A9-EAB0-02CC-EE868AA0D8AC}"/>
              </a:ext>
            </a:extLst>
          </p:cNvPr>
          <p:cNvCxnSpPr>
            <a:cxnSpLocks/>
          </p:cNvCxnSpPr>
          <p:nvPr/>
        </p:nvCxnSpPr>
        <p:spPr>
          <a:xfrm>
            <a:off x="3723948" y="4357378"/>
            <a:ext cx="3384000" cy="0"/>
          </a:xfrm>
          <a:prstGeom prst="line">
            <a:avLst/>
          </a:prstGeom>
          <a:ln w="57150">
            <a:solidFill>
              <a:srgbClr val="18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2A823D6E-7036-441E-44BE-7C28F88B1239}"/>
              </a:ext>
            </a:extLst>
          </p:cNvPr>
          <p:cNvGrpSpPr/>
          <p:nvPr/>
        </p:nvGrpSpPr>
        <p:grpSpPr>
          <a:xfrm>
            <a:off x="4801510" y="4109669"/>
            <a:ext cx="1308177" cy="492942"/>
            <a:chOff x="4787823" y="4063096"/>
            <a:chExt cx="1308177" cy="492942"/>
          </a:xfrm>
        </p:grpSpPr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4809CD4F-A624-4242-8576-9BD198CC0D38}"/>
                </a:ext>
              </a:extLst>
            </p:cNvPr>
            <p:cNvSpPr/>
            <p:nvPr/>
          </p:nvSpPr>
          <p:spPr>
            <a:xfrm>
              <a:off x="4787823" y="4063096"/>
              <a:ext cx="1308177" cy="492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84" name="Imagen 183" descr="Icono&#10;&#10;Descripción generada automáticamente">
              <a:extLst>
                <a:ext uri="{FF2B5EF4-FFF2-40B4-BE49-F238E27FC236}">
                  <a16:creationId xmlns:a16="http://schemas.microsoft.com/office/drawing/2014/main" id="{F662E7D0-B007-14A0-585F-FC615996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163" y="4146162"/>
              <a:ext cx="261187" cy="261187"/>
            </a:xfrm>
            <a:prstGeom prst="rect">
              <a:avLst/>
            </a:prstGeom>
          </p:spPr>
        </p:pic>
      </p:grp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4AAE1821-513C-3D2C-8433-BDF27967EC45}"/>
              </a:ext>
            </a:extLst>
          </p:cNvPr>
          <p:cNvCxnSpPr>
            <a:cxnSpLocks/>
          </p:cNvCxnSpPr>
          <p:nvPr/>
        </p:nvCxnSpPr>
        <p:spPr>
          <a:xfrm>
            <a:off x="8513052" y="2611488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">
            <a:extLst>
              <a:ext uri="{FF2B5EF4-FFF2-40B4-BE49-F238E27FC236}">
                <a16:creationId xmlns:a16="http://schemas.microsoft.com/office/drawing/2014/main" id="{5DFEB1BA-E9DB-FDAB-793B-461AE113453B}"/>
              </a:ext>
            </a:extLst>
          </p:cNvPr>
          <p:cNvSpPr/>
          <p:nvPr/>
        </p:nvSpPr>
        <p:spPr>
          <a:xfrm>
            <a:off x="9044413" y="1935908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430106C-CFE8-7A97-55AB-A4CAE7E90B83}"/>
              </a:ext>
            </a:extLst>
          </p:cNvPr>
          <p:cNvGrpSpPr/>
          <p:nvPr/>
        </p:nvGrpSpPr>
        <p:grpSpPr>
          <a:xfrm>
            <a:off x="9139832" y="2030551"/>
            <a:ext cx="1832814" cy="297378"/>
            <a:chOff x="4454522" y="3591750"/>
            <a:chExt cx="1832814" cy="297378"/>
          </a:xfrm>
        </p:grpSpPr>
        <p:sp>
          <p:nvSpPr>
            <p:cNvPr id="153" name="Rectangle 2">
              <a:extLst>
                <a:ext uri="{FF2B5EF4-FFF2-40B4-BE49-F238E27FC236}">
                  <a16:creationId xmlns:a16="http://schemas.microsoft.com/office/drawing/2014/main" id="{6AE9F89D-A1BC-C8CB-FF2C-F5E75C7C06EB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54" name="Imagen 15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FC9B60-3517-6B88-86BA-C4DE8BA9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A53B97-A062-2F13-7CF0-D98C84B80910}"/>
              </a:ext>
            </a:extLst>
          </p:cNvPr>
          <p:cNvGrpSpPr/>
          <p:nvPr/>
        </p:nvGrpSpPr>
        <p:grpSpPr>
          <a:xfrm>
            <a:off x="9139832" y="2387792"/>
            <a:ext cx="1832814" cy="297378"/>
            <a:chOff x="4454522" y="3591750"/>
            <a:chExt cx="1832814" cy="297378"/>
          </a:xfrm>
        </p:grpSpPr>
        <p:sp>
          <p:nvSpPr>
            <p:cNvPr id="162" name="Rectangle 2">
              <a:extLst>
                <a:ext uri="{FF2B5EF4-FFF2-40B4-BE49-F238E27FC236}">
                  <a16:creationId xmlns:a16="http://schemas.microsoft.com/office/drawing/2014/main" id="{F49A54D8-28B2-F92A-19D0-E63487CB0DD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63" name="Imagen 16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D510F85-FA47-7BB1-1F65-ABA8A59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ABB48380-7FAD-F2EE-83BB-0F1C1E09922D}"/>
              </a:ext>
            </a:extLst>
          </p:cNvPr>
          <p:cNvGrpSpPr/>
          <p:nvPr/>
        </p:nvGrpSpPr>
        <p:grpSpPr>
          <a:xfrm>
            <a:off x="9139832" y="2788915"/>
            <a:ext cx="1832814" cy="297378"/>
            <a:chOff x="4454522" y="3591750"/>
            <a:chExt cx="1832814" cy="297378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59F02EE8-39D7-F542-602C-E43E9B8BAB80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Vistas.js</a:t>
              </a:r>
            </a:p>
          </p:txBody>
        </p:sp>
        <p:pic>
          <p:nvPicPr>
            <p:cNvPr id="166" name="Imagen 16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8A7EEB6-F782-5A9D-BD89-0EDD4D27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2" name="Rectangle 2">
            <a:extLst>
              <a:ext uri="{FF2B5EF4-FFF2-40B4-BE49-F238E27FC236}">
                <a16:creationId xmlns:a16="http://schemas.microsoft.com/office/drawing/2014/main" id="{72B79A8D-8D68-9414-761F-35F74EE307B7}"/>
              </a:ext>
            </a:extLst>
          </p:cNvPr>
          <p:cNvSpPr/>
          <p:nvPr/>
        </p:nvSpPr>
        <p:spPr>
          <a:xfrm>
            <a:off x="9074367" y="3664881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B35A7B5-B5AB-4734-0C21-567AF1041D06}"/>
              </a:ext>
            </a:extLst>
          </p:cNvPr>
          <p:cNvGrpSpPr/>
          <p:nvPr/>
        </p:nvGrpSpPr>
        <p:grpSpPr>
          <a:xfrm>
            <a:off x="9158368" y="3737262"/>
            <a:ext cx="1832814" cy="297378"/>
            <a:chOff x="4454522" y="3591750"/>
            <a:chExt cx="1832814" cy="297378"/>
          </a:xfrm>
        </p:grpSpPr>
        <p:sp>
          <p:nvSpPr>
            <p:cNvPr id="168" name="Rectangle 2">
              <a:extLst>
                <a:ext uri="{FF2B5EF4-FFF2-40B4-BE49-F238E27FC236}">
                  <a16:creationId xmlns:a16="http://schemas.microsoft.com/office/drawing/2014/main" id="{2439D0DB-C931-5CC9-E10A-35BD18D73FBE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0" name="Imagen 16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E3C512-1F32-889C-8540-61F3EE58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E4BAADA-27A1-208C-AFF5-59E019982AF9}"/>
              </a:ext>
            </a:extLst>
          </p:cNvPr>
          <p:cNvGrpSpPr/>
          <p:nvPr/>
        </p:nvGrpSpPr>
        <p:grpSpPr>
          <a:xfrm>
            <a:off x="9158368" y="4094503"/>
            <a:ext cx="1832814" cy="297378"/>
            <a:chOff x="4454522" y="3591750"/>
            <a:chExt cx="1832814" cy="297378"/>
          </a:xfrm>
        </p:grpSpPr>
        <p:sp>
          <p:nvSpPr>
            <p:cNvPr id="172" name="Rectangle 2">
              <a:extLst>
                <a:ext uri="{FF2B5EF4-FFF2-40B4-BE49-F238E27FC236}">
                  <a16:creationId xmlns:a16="http://schemas.microsoft.com/office/drawing/2014/main" id="{8C06F6AE-DD8F-761F-83DA-DB86845FE337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73" name="Imagen 17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E0390EE-25C7-D86A-5436-23BA0D0A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1320042-D972-ACD2-E421-58B3CF235FB5}"/>
              </a:ext>
            </a:extLst>
          </p:cNvPr>
          <p:cNvGrpSpPr/>
          <p:nvPr/>
        </p:nvGrpSpPr>
        <p:grpSpPr>
          <a:xfrm>
            <a:off x="9158368" y="4495626"/>
            <a:ext cx="1832814" cy="297378"/>
            <a:chOff x="4454522" y="3591750"/>
            <a:chExt cx="1832814" cy="297378"/>
          </a:xfrm>
        </p:grpSpPr>
        <p:sp>
          <p:nvSpPr>
            <p:cNvPr id="175" name="Rectangle 2">
              <a:extLst>
                <a:ext uri="{FF2B5EF4-FFF2-40B4-BE49-F238E27FC236}">
                  <a16:creationId xmlns:a16="http://schemas.microsoft.com/office/drawing/2014/main" id="{BD3F8B87-688B-D127-8131-258C10388C2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76" name="Imagen 17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7BF7071-73E9-78C6-6F30-FDD05AEF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3" name="Rectangle 2">
            <a:extLst>
              <a:ext uri="{FF2B5EF4-FFF2-40B4-BE49-F238E27FC236}">
                <a16:creationId xmlns:a16="http://schemas.microsoft.com/office/drawing/2014/main" id="{4EA32EC4-8AA3-AB1B-8037-F74834B517C9}"/>
              </a:ext>
            </a:extLst>
          </p:cNvPr>
          <p:cNvSpPr/>
          <p:nvPr/>
        </p:nvSpPr>
        <p:spPr>
          <a:xfrm>
            <a:off x="9074367" y="5458399"/>
            <a:ext cx="2000816" cy="566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491D5AC-CD80-820E-E32F-1F53D3D88D34}"/>
              </a:ext>
            </a:extLst>
          </p:cNvPr>
          <p:cNvGrpSpPr/>
          <p:nvPr/>
        </p:nvGrpSpPr>
        <p:grpSpPr>
          <a:xfrm>
            <a:off x="9158368" y="5577906"/>
            <a:ext cx="1832814" cy="297378"/>
            <a:chOff x="4454522" y="3591750"/>
            <a:chExt cx="1832814" cy="297378"/>
          </a:xfrm>
        </p:grpSpPr>
        <p:sp>
          <p:nvSpPr>
            <p:cNvPr id="178" name="Rectangle 2">
              <a:extLst>
                <a:ext uri="{FF2B5EF4-FFF2-40B4-BE49-F238E27FC236}">
                  <a16:creationId xmlns:a16="http://schemas.microsoft.com/office/drawing/2014/main" id="{7B67744E-326F-0A94-FF46-50BA6E06193F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9" name="Imagen 17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AD0B881-CAB9-A439-8BEE-5A52B7F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AC669A26-DE28-CA44-360C-F9F959AFB3E6}"/>
              </a:ext>
            </a:extLst>
          </p:cNvPr>
          <p:cNvCxnSpPr>
            <a:cxnSpLocks/>
          </p:cNvCxnSpPr>
          <p:nvPr/>
        </p:nvCxnSpPr>
        <p:spPr>
          <a:xfrm>
            <a:off x="8576413" y="4332799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de flecha 194">
            <a:extLst>
              <a:ext uri="{FF2B5EF4-FFF2-40B4-BE49-F238E27FC236}">
                <a16:creationId xmlns:a16="http://schemas.microsoft.com/office/drawing/2014/main" id="{AF5A8935-0B2D-B875-B1C9-924EEFFA5D08}"/>
              </a:ext>
            </a:extLst>
          </p:cNvPr>
          <p:cNvCxnSpPr>
            <a:cxnSpLocks/>
          </p:cNvCxnSpPr>
          <p:nvPr/>
        </p:nvCxnSpPr>
        <p:spPr>
          <a:xfrm>
            <a:off x="8513052" y="5757887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 descr="Texto&#10;&#10;Descripción generada automáticamente">
            <a:extLst>
              <a:ext uri="{FF2B5EF4-FFF2-40B4-BE49-F238E27FC236}">
                <a16:creationId xmlns:a16="http://schemas.microsoft.com/office/drawing/2014/main" id="{F5F0F430-D7AF-8F5F-8745-D52B52DDC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5" b="12085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E8AA582D-82C0-7DE7-AE56-0812E8F87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/>
        </p:blipFill>
        <p:spPr>
          <a:xfrm>
            <a:off x="695370" y="2348707"/>
            <a:ext cx="2699838" cy="4024933"/>
          </a:xfrm>
        </p:spPr>
      </p:pic>
      <p:sp>
        <p:nvSpPr>
          <p:cNvPr id="13" name="Rectangle 12"/>
          <p:cNvSpPr/>
          <p:nvPr/>
        </p:nvSpPr>
        <p:spPr>
          <a:xfrm>
            <a:off x="695722" y="2226787"/>
            <a:ext cx="2699838" cy="12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900"/>
          </a:p>
        </p:txBody>
      </p:sp>
      <p:grpSp>
        <p:nvGrpSpPr>
          <p:cNvPr id="2" name="Group 1"/>
          <p:cNvGrpSpPr/>
          <p:nvPr/>
        </p:nvGrpSpPr>
        <p:grpSpPr>
          <a:xfrm>
            <a:off x="4205685" y="4200571"/>
            <a:ext cx="7290551" cy="121920"/>
            <a:chOff x="8410575" y="8401141"/>
            <a:chExt cx="14581101" cy="243840"/>
          </a:xfrm>
        </p:grpSpPr>
        <p:sp>
          <p:nvSpPr>
            <p:cNvPr id="12" name="Rectangle 11"/>
            <p:cNvSpPr/>
            <p:nvPr/>
          </p:nvSpPr>
          <p:spPr>
            <a:xfrm>
              <a:off x="8410575" y="8401141"/>
              <a:ext cx="12421101" cy="24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31676" y="8401141"/>
              <a:ext cx="2160000" cy="243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6E0BC4B-1435-F89F-4E3C-5A2AA5302E80}"/>
              </a:ext>
            </a:extLst>
          </p:cNvPr>
          <p:cNvSpPr txBox="1">
            <a:spLocks/>
          </p:cNvSpPr>
          <p:nvPr/>
        </p:nvSpPr>
        <p:spPr>
          <a:xfrm>
            <a:off x="532273" y="844581"/>
            <a:ext cx="2863273" cy="1382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rgbClr val="187BCD"/>
                </a:solidFill>
                <a:latin typeface="Barlow ExtraBold"/>
              </a:rPr>
              <a:t>Archivo de las rutas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B24E76-6B44-0EA8-6709-3104358B78E0}"/>
              </a:ext>
            </a:extLst>
          </p:cNvPr>
          <p:cNvSpPr txBox="1">
            <a:spLocks/>
          </p:cNvSpPr>
          <p:nvPr/>
        </p:nvSpPr>
        <p:spPr>
          <a:xfrm>
            <a:off x="5773105" y="4268193"/>
            <a:ext cx="3075709" cy="69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Destacados</a:t>
            </a:r>
          </a:p>
        </p:txBody>
      </p: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hlinkClick r:id="rId2"/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3B4CE43-A672-AA8F-1291-B9B8FBDE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06400"/>
            <a:ext cx="3075709" cy="1382206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sz="5000" dirty="0">
                <a:solidFill>
                  <a:srgbClr val="187BCD"/>
                </a:solidFill>
                <a:latin typeface="+mj-lt"/>
              </a:rPr>
              <a:t>Proyect</a:t>
            </a:r>
            <a:r>
              <a:rPr lang="es-ES" sz="5000" dirty="0">
                <a:solidFill>
                  <a:srgbClr val="187BCD"/>
                </a:solidFill>
              </a:rPr>
              <a:t>o</a:t>
            </a:r>
            <a:endParaRPr lang="es-ES" sz="5000" dirty="0">
              <a:solidFill>
                <a:srgbClr val="187BC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05B3C756-D46D-4205-A7B1-51F9206416F1}"/>
              </a:ext>
            </a:extLst>
          </p:cNvPr>
          <p:cNvSpPr/>
          <p:nvPr/>
        </p:nvSpPr>
        <p:spPr>
          <a:xfrm>
            <a:off x="9708560" y="3689224"/>
            <a:ext cx="3943940" cy="394394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BAF52-C224-4960-BAFB-6B1D0DBB571D}"/>
              </a:ext>
            </a:extLst>
          </p:cNvPr>
          <p:cNvSpPr/>
          <p:nvPr/>
        </p:nvSpPr>
        <p:spPr>
          <a:xfrm rot="900000">
            <a:off x="497172" y="4755974"/>
            <a:ext cx="3091195" cy="309119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6C794-E3F0-4491-A09C-0F773BB0B3E3}"/>
              </a:ext>
            </a:extLst>
          </p:cNvPr>
          <p:cNvSpPr/>
          <p:nvPr/>
        </p:nvSpPr>
        <p:spPr>
          <a:xfrm>
            <a:off x="5238160" y="-777065"/>
            <a:ext cx="1715679" cy="171567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D0234-C74B-403E-B9D2-804585F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39" y="938614"/>
            <a:ext cx="5101844" cy="1960002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dirty="0"/>
              <a:t>¡Muchísimas gracias!</a:t>
            </a:r>
            <a:endParaRPr lang="es-ES" sz="5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178505E-49AD-1D3D-FB5E-CC94A01CE9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13405"/>
          <a:stretch/>
        </p:blipFill>
        <p:spPr/>
      </p:pic>
    </p:spTree>
    <p:extLst>
      <p:ext uri="{BB962C8B-B14F-4D97-AF65-F5344CB8AC3E}">
        <p14:creationId xmlns:p14="http://schemas.microsoft.com/office/powerpoint/2010/main" val="380642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7BCD"/>
      </a:accent1>
      <a:accent2>
        <a:srgbClr val="2A9DF4"/>
      </a:accent2>
      <a:accent3>
        <a:srgbClr val="1167B1"/>
      </a:accent3>
      <a:accent4>
        <a:srgbClr val="03254C"/>
      </a:accent4>
      <a:accent5>
        <a:srgbClr val="D0EFFF"/>
      </a:accent5>
      <a:accent6>
        <a:srgbClr val="080808"/>
      </a:accent6>
      <a:hlink>
        <a:srgbClr val="0563C1"/>
      </a:hlink>
      <a:folHlink>
        <a:srgbClr val="954F72"/>
      </a:folHlink>
    </a:clrScheme>
    <a:fontScheme name="Stylish">
      <a:majorFont>
        <a:latin typeface="Barlow ExtraBold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4292</TotalTime>
  <Words>478</Words>
  <Application>Microsoft Office PowerPoint</Application>
  <PresentationFormat>Panorámica</PresentationFormat>
  <Paragraphs>86</Paragraphs>
  <Slides>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Office Theme</vt:lpstr>
      <vt:lpstr>1_Office Theme</vt:lpstr>
      <vt:lpstr>2_Office Theme</vt:lpstr>
      <vt:lpstr>TU SALA CINE</vt:lpstr>
      <vt:lpstr>Presentación de PowerPoint</vt:lpstr>
      <vt:lpstr>Presentación de PowerPoint</vt:lpstr>
      <vt:lpstr>Objetivos</vt:lpstr>
      <vt:lpstr>Stack Tecnológico</vt:lpstr>
      <vt:lpstr>Presentación de PowerPoint</vt:lpstr>
      <vt:lpstr>Presentación de PowerPoint</vt:lpstr>
      <vt:lpstr>Proyecto</vt:lpstr>
      <vt:lpstr>¡Muchísimas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Raditya Zayadi Maruapey</dc:creator>
  <cp:lastModifiedBy>Sandra Sánchez</cp:lastModifiedBy>
  <cp:revision>332</cp:revision>
  <dcterms:created xsi:type="dcterms:W3CDTF">2019-07-21T04:36:56Z</dcterms:created>
  <dcterms:modified xsi:type="dcterms:W3CDTF">2023-06-07T22:01:11Z</dcterms:modified>
</cp:coreProperties>
</file>